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1" autoAdjust="0"/>
    <p:restoredTop sz="94660"/>
  </p:normalViewPr>
  <p:slideViewPr>
    <p:cSldViewPr snapToGrid="0">
      <p:cViewPr>
        <p:scale>
          <a:sx n="125" d="100"/>
          <a:sy n="125" d="100"/>
        </p:scale>
        <p:origin x="246" y="-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09/03/2021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5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6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xmlns="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xmlns="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xmlns="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xmlns="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xmlns="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xmlns="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xmlns="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xmlns="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xmlns="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xmlns="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xmlns="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xmlns="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xmlns="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xmlns="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xmlns="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xmlns="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xmlns="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xmlns="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xmlns="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xmlns="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xmlns="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xmlns="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xmlns="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xmlns="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xmlns="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xmlns="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xmlns="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xmlns="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xmlns="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xmlns="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xmlns="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xmlns="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xmlns="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xmlns="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xmlns="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xmlns="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 bwMode="auto">
              <a:xfrm>
                <a:off x="3794905" y="4299811"/>
                <a:ext cx="254878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RJ-02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703320" y="226314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AU.PRL.061-FR-001</a:t>
            </a:r>
            <a:endParaRPr lang="en-US" sz="7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13618" y="2353110"/>
            <a:ext cx="381287" cy="14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03320" y="243940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AU.PRL.061-FR-002</a:t>
            </a:r>
            <a:endParaRPr lang="en-US" sz="700" dirty="0"/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3168788" y="2536338"/>
            <a:ext cx="662697" cy="8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714555" y="26756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AU.PRL.061-FR-003</a:t>
            </a:r>
            <a:endParaRPr lang="en-US" sz="700" dirty="0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904713" y="2772558"/>
            <a:ext cx="938008" cy="146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497871" y="243025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AU.PRL.061-FR-004</a:t>
            </a:r>
            <a:endParaRPr lang="en-US" sz="700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291719" y="2536338"/>
            <a:ext cx="391929" cy="365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AU.PRL.032-RJ-003</a:t>
            </a:r>
            <a:endParaRPr lang="en-US" sz="7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AU.PRL.032-FL-003</a:t>
            </a:r>
            <a:endParaRPr lang="en-US" sz="7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90458" y="460991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AU.PRL.032-BT-302</a:t>
            </a:r>
            <a:endParaRPr lang="en-US" sz="700" dirty="0"/>
          </a:p>
        </p:txBody>
      </p:sp>
      <p:cxnSp>
        <p:nvCxnSpPr>
          <p:cNvPr id="204" name="Straight Arrow Connector 203"/>
          <p:cNvCxnSpPr/>
          <p:nvPr/>
        </p:nvCxnSpPr>
        <p:spPr>
          <a:xfrm flipH="1">
            <a:off x="1572332" y="4693567"/>
            <a:ext cx="318725" cy="46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797474" y="471688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AU.PRL.032-BT-301</a:t>
            </a:r>
            <a:endParaRPr lang="en-US" sz="700" dirty="0"/>
          </a:p>
        </p:txBody>
      </p:sp>
      <p:cxnSp>
        <p:nvCxnSpPr>
          <p:cNvPr id="206" name="Straight Arrow Connector 205"/>
          <p:cNvCxnSpPr>
            <a:stCxn id="205" idx="1"/>
            <a:endCxn id="125" idx="0"/>
          </p:cNvCxnSpPr>
          <p:nvPr/>
        </p:nvCxnSpPr>
        <p:spPr>
          <a:xfrm flipH="1">
            <a:off x="1514557" y="4816914"/>
            <a:ext cx="282917" cy="20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3648" y="45270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AU.PRL.032-PJ-003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AU.PRL.031-MJ-002</a:t>
            </a:r>
            <a:endParaRPr lang="en-US" sz="7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AU.PRL.031-MJ-001</a:t>
            </a:r>
            <a:endParaRPr lang="en-US" sz="700" dirty="0"/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AU.PRL.031-PJ-002</a:t>
            </a:r>
            <a:endParaRPr lang="en-US" sz="700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AU.PRL.031-PJ-001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5796535" y="594229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AU.PRL.031-BT-101</a:t>
            </a:r>
            <a:endParaRPr lang="en-US" sz="700" dirty="0"/>
          </a:p>
        </p:txBody>
      </p:sp>
      <p:cxnSp>
        <p:nvCxnSpPr>
          <p:cNvPr id="222" name="Straight Arrow Connector 221"/>
          <p:cNvCxnSpPr>
            <a:endCxn id="129" idx="3"/>
          </p:cNvCxnSpPr>
          <p:nvPr/>
        </p:nvCxnSpPr>
        <p:spPr>
          <a:xfrm flipH="1" flipV="1">
            <a:off x="5803472" y="5208612"/>
            <a:ext cx="149233" cy="81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635797" y="620130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AU.PRL.031-BT-102</a:t>
            </a:r>
            <a:endParaRPr lang="en-US" sz="700" dirty="0"/>
          </a:p>
        </p:txBody>
      </p:sp>
      <p:cxnSp>
        <p:nvCxnSpPr>
          <p:cNvPr id="226" name="Straight Arrow Connector 225"/>
          <p:cNvCxnSpPr>
            <a:endCxn id="128" idx="2"/>
          </p:cNvCxnSpPr>
          <p:nvPr/>
        </p:nvCxnSpPr>
        <p:spPr>
          <a:xfrm flipH="1" flipV="1">
            <a:off x="5658083" y="4808856"/>
            <a:ext cx="72916" cy="139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4972806" y="338238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AU.PRL.031-BT-201</a:t>
            </a:r>
            <a:endParaRPr lang="en-US" sz="700" dirty="0"/>
          </a:p>
        </p:txBody>
      </p:sp>
      <p:cxnSp>
        <p:nvCxnSpPr>
          <p:cNvPr id="234" name="Straight Arrow Connector 233"/>
          <p:cNvCxnSpPr>
            <a:endCxn id="127" idx="0"/>
          </p:cNvCxnSpPr>
          <p:nvPr/>
        </p:nvCxnSpPr>
        <p:spPr>
          <a:xfrm flipH="1">
            <a:off x="5119976" y="3465535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078593" y="315383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AU.PRL.031-BT-202</a:t>
            </a:r>
            <a:endParaRPr lang="en-US" sz="700" dirty="0"/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225763" y="3236984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0" y="43816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AU.PRL.032-BT-402</a:t>
            </a:r>
            <a:endParaRPr lang="en-US" sz="700" dirty="0"/>
          </a:p>
        </p:txBody>
      </p:sp>
      <p:cxnSp>
        <p:nvCxnSpPr>
          <p:cNvPr id="241" name="Straight Arrow Connector 240"/>
          <p:cNvCxnSpPr>
            <a:endCxn id="121" idx="1"/>
          </p:cNvCxnSpPr>
          <p:nvPr/>
        </p:nvCxnSpPr>
        <p:spPr>
          <a:xfrm>
            <a:off x="128349" y="4538149"/>
            <a:ext cx="695901" cy="199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-45750" y="486826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AU.PRL.032-BT-401</a:t>
            </a:r>
            <a:endParaRPr lang="en-US" sz="700" dirty="0"/>
          </a:p>
        </p:txBody>
      </p:sp>
      <p:cxnSp>
        <p:nvCxnSpPr>
          <p:cNvPr id="243" name="Straight Arrow Connector 242"/>
          <p:cNvCxnSpPr>
            <a:endCxn id="119" idx="1"/>
          </p:cNvCxnSpPr>
          <p:nvPr/>
        </p:nvCxnSpPr>
        <p:spPr>
          <a:xfrm>
            <a:off x="82599" y="5024807"/>
            <a:ext cx="751443" cy="179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AU.PRL.032-PAP-004</a:t>
            </a:r>
            <a:endParaRPr lang="en-US" sz="700" dirty="0"/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AU.PRL.031-PAP-001</a:t>
            </a:r>
            <a:endParaRPr lang="en-US" sz="700" dirty="0"/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AU.PRL.031-PAP-002</a:t>
            </a:r>
            <a:endParaRPr lang="en-US" sz="700" dirty="0"/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AU.PRL.032-PAP-003</a:t>
            </a:r>
            <a:endParaRPr lang="en-US" sz="700" dirty="0"/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935050" y="668086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AU.PRL.TWS.WH.E1</a:t>
            </a:r>
          </a:p>
        </p:txBody>
      </p:sp>
      <p:cxnSp>
        <p:nvCxnSpPr>
          <p:cNvPr id="260" name="Straight Arrow Connector 259"/>
          <p:cNvCxnSpPr>
            <a:endCxn id="175" idx="2"/>
          </p:cNvCxnSpPr>
          <p:nvPr/>
        </p:nvCxnSpPr>
        <p:spPr>
          <a:xfrm flipV="1">
            <a:off x="4062271" y="6281285"/>
            <a:ext cx="84395" cy="511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651736" y="458497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AU.PRL.TWS.WH.E4</a:t>
            </a:r>
          </a:p>
        </p:txBody>
      </p:sp>
      <p:cxnSp>
        <p:nvCxnSpPr>
          <p:cNvPr id="262" name="Straight Arrow Connector 261"/>
          <p:cNvCxnSpPr>
            <a:endCxn id="177" idx="3"/>
          </p:cNvCxnSpPr>
          <p:nvPr/>
        </p:nvCxnSpPr>
        <p:spPr>
          <a:xfrm flipH="1">
            <a:off x="3546603" y="4719208"/>
            <a:ext cx="225667" cy="33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799877" y="671018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AU.PRL.TWS.WH.E3</a:t>
            </a:r>
          </a:p>
        </p:txBody>
      </p:sp>
      <p:cxnSp>
        <p:nvCxnSpPr>
          <p:cNvPr id="264" name="Straight Arrow Connector 263"/>
          <p:cNvCxnSpPr>
            <a:endCxn id="179" idx="2"/>
          </p:cNvCxnSpPr>
          <p:nvPr/>
        </p:nvCxnSpPr>
        <p:spPr>
          <a:xfrm flipV="1">
            <a:off x="2904054" y="6285537"/>
            <a:ext cx="492792" cy="51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623636" y="33724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AU.PRL.TWS.WH.W3</a:t>
            </a:r>
          </a:p>
        </p:txBody>
      </p:sp>
      <p:cxnSp>
        <p:nvCxnSpPr>
          <p:cNvPr id="268" name="Straight Arrow Connector 267"/>
          <p:cNvCxnSpPr>
            <a:endCxn id="167" idx="0"/>
          </p:cNvCxnSpPr>
          <p:nvPr/>
        </p:nvCxnSpPr>
        <p:spPr>
          <a:xfrm>
            <a:off x="2259978" y="3513549"/>
            <a:ext cx="501130" cy="138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48289" y="325831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AU.PRL.TWS.WH.W1</a:t>
            </a: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1384631" y="3399365"/>
            <a:ext cx="618434" cy="1649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2160878" y="684592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AU.PRL.TWS.WH.W4</a:t>
            </a:r>
          </a:p>
        </p:txBody>
      </p:sp>
      <p:cxnSp>
        <p:nvCxnSpPr>
          <p:cNvPr id="272" name="Straight Arrow Connector 271"/>
          <p:cNvCxnSpPr>
            <a:endCxn id="170" idx="2"/>
          </p:cNvCxnSpPr>
          <p:nvPr/>
        </p:nvCxnSpPr>
        <p:spPr>
          <a:xfrm flipV="1">
            <a:off x="2265055" y="6288180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84523" y="676249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AU.PRL.TWS.WH.W6</a:t>
            </a: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1388700" y="6204753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AU.PRL.011-M-001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AU.PRL.012-M-001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392198" y="680849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AU.PRL.032-PJ-004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AU.PRL.032-RJ-004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AU.PRL.031-FL-001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AU.PRL.031-FL-002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AU.PRL.032-FL-003</a:t>
            </a:r>
            <a:endParaRPr lang="en-US" sz="700" dirty="0"/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21002" y="55924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 flipH="1" flipV="1">
            <a:off x="7563316" y="5595706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xmlns="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xmlns="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xmlns="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xmlns="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xmlns="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xmlns="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xmlns="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xmlns="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xmlns="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xmlns="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xmlns="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xmlns="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xmlns="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xmlns="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xmlns="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xmlns="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xmlns="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xmlns="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xmlns="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xmlns="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xmlns="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xmlns="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xmlns="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xmlns="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xmlns="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xmlns="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xmlns="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xmlns="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xmlns="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xmlns="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xmlns="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xmlns="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xmlns="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xmlns="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xmlns="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xmlns="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xmlns="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xmlns="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xmlns="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xmlns="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 bwMode="auto">
              <a:xfrm>
                <a:off x="3794905" y="4299811"/>
                <a:ext cx="254878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RJ-02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AU.PRL.032-RJ-003</a:t>
            </a:r>
            <a:endParaRPr lang="en-US" sz="7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AU.PRL.032-FL-003</a:t>
            </a:r>
            <a:endParaRPr lang="en-US" sz="7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3648" y="45270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AU.PRL.032-PJ-003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AU.PRL.031-MJ-002</a:t>
            </a:r>
            <a:endParaRPr lang="en-US" sz="7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AU.PRL.031-MJ-001</a:t>
            </a:r>
            <a:endParaRPr lang="en-US" sz="700" dirty="0"/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AU.PRL.031-PJ-002</a:t>
            </a:r>
            <a:endParaRPr lang="en-US" sz="700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AU.PRL.031-PJ-001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AU.PRL.032-PAP-004</a:t>
            </a:r>
            <a:endParaRPr lang="en-US" sz="700" dirty="0"/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AU.PRL.031-PAP-001</a:t>
            </a:r>
            <a:endParaRPr lang="en-US" sz="700" dirty="0"/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AU.PRL.031-PAP-002</a:t>
            </a:r>
            <a:endParaRPr lang="en-US" sz="700" dirty="0"/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AU.PRL.032-PAP-003</a:t>
            </a:r>
            <a:endParaRPr lang="en-US" sz="700" dirty="0"/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AU.PRL.011-M-001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AU.PRL.012-M-001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392198" y="680849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AU.PRL.032-PJ-004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AU.PRL.032-RJ-004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AU.PRL.031-FL-001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AU.PRL.031-FL-002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AU.PRL.032-FL-003</a:t>
            </a:r>
            <a:endParaRPr lang="en-US" sz="700" dirty="0"/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21002" y="55924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 flipH="1" flipV="1">
            <a:off x="7563316" y="5595706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6EC63C-0767-4A0A-89A8-41CB908343C3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da635dff-9ad4-4ded-8eac-2720661aa429"/>
    <ds:schemaRef ds:uri="9921668f-0b8d-4fb6-84a9-1fcd7ff4e3f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351</Words>
  <Application>Microsoft Office PowerPoint</Application>
  <PresentationFormat>Widescreen</PresentationFormat>
  <Paragraphs>277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Windows User</cp:lastModifiedBy>
  <cp:revision>82</cp:revision>
  <dcterms:created xsi:type="dcterms:W3CDTF">2020-07-06T10:16:02Z</dcterms:created>
  <dcterms:modified xsi:type="dcterms:W3CDTF">2021-03-09T07:06:44Z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