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80927" y="1"/>
            <a:ext cx="5747384" cy="6858000"/>
            <a:chOff x="480927" y="1"/>
            <a:chExt cx="574738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424575-4C38-4256-B6F2-7983E50E8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58" b="6791"/>
            <a:stretch/>
          </p:blipFill>
          <p:spPr>
            <a:xfrm>
              <a:off x="2894615" y="4137469"/>
              <a:ext cx="2716530" cy="25734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A1A626-38E8-4B07-BA96-C06682B39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35" b="73837"/>
            <a:stretch/>
          </p:blipFill>
          <p:spPr>
            <a:xfrm>
              <a:off x="1648745" y="1506477"/>
              <a:ext cx="2491740" cy="624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A057CA-AA13-495C-B9C7-FCF01B1D9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437" t="75045" r="14291" b="3510"/>
            <a:stretch/>
          </p:blipFill>
          <p:spPr>
            <a:xfrm>
              <a:off x="2015854" y="2414693"/>
              <a:ext cx="1952291" cy="71004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863735-E13D-4A89-AE8C-597A0862147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8896" y="2816185"/>
              <a:ext cx="86753" cy="409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DDA5AC-9987-489F-87AA-9E5FED7D5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4038510" y="4057752"/>
              <a:ext cx="156210" cy="12573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00F582-63F6-4EC9-AC70-FE2357FA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841887" y="4007003"/>
              <a:ext cx="156210" cy="1257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B158699-579C-4B79-AE36-6DA8E750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721424" y="4795420"/>
              <a:ext cx="156210" cy="12573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78C007-8F06-4B5F-A384-648211B5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555933" y="4687800"/>
              <a:ext cx="156210" cy="12573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C77E8C-4764-44BC-AA74-61B92896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25916">
              <a:off x="3694371" y="3225318"/>
              <a:ext cx="156210" cy="12573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32CB3E-C28B-4ED4-BD44-222F3329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540223" y="3375209"/>
              <a:ext cx="156210" cy="1257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E6AEAA1-9830-4202-9600-B4AFB9FD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52044">
              <a:off x="2484627" y="3742379"/>
              <a:ext cx="156210" cy="12573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FB74890-554C-4066-B40F-A83D7719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359591" y="3988510"/>
              <a:ext cx="156210" cy="125730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728A98C-3B8D-409E-8F0A-C0E41AED3D45}"/>
                </a:ext>
              </a:extLst>
            </p:cNvPr>
            <p:cNvSpPr/>
            <p:nvPr/>
          </p:nvSpPr>
          <p:spPr>
            <a:xfrm>
              <a:off x="3701635" y="2886165"/>
              <a:ext cx="942975" cy="2335530"/>
            </a:xfrm>
            <a:custGeom>
              <a:avLst/>
              <a:gdLst>
                <a:gd name="connsiteX0" fmla="*/ 0 w 933450"/>
                <a:gd name="connsiteY0" fmla="*/ 0 h 2333625"/>
                <a:gd name="connsiteX1" fmla="*/ 76200 w 933450"/>
                <a:gd name="connsiteY1" fmla="*/ 452438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42912 w 933450"/>
                <a:gd name="connsiteY2" fmla="*/ 1266825 h 2333625"/>
                <a:gd name="connsiteX3" fmla="*/ 933450 w 933450"/>
                <a:gd name="connsiteY3" fmla="*/ 2333625 h 2333625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42912 w 942975"/>
                <a:gd name="connsiteY2" fmla="*/ 1266825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131445 w 942975"/>
                <a:gd name="connsiteY1" fmla="*/ 54673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335530">
                  <a:moveTo>
                    <a:pt x="0" y="0"/>
                  </a:moveTo>
                  <a:cubicBezTo>
                    <a:pt x="4762" y="122238"/>
                    <a:pt x="58896" y="335915"/>
                    <a:pt x="131445" y="546735"/>
                  </a:cubicBezTo>
                  <a:cubicBezTo>
                    <a:pt x="203994" y="757555"/>
                    <a:pt x="294005" y="947420"/>
                    <a:pt x="435292" y="1264920"/>
                  </a:cubicBezTo>
                  <a:cubicBezTo>
                    <a:pt x="576579" y="1582420"/>
                    <a:pt x="747712" y="1949370"/>
                    <a:pt x="942975" y="233553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8181A3-E23A-4885-B51C-B7EA5AC9715D}"/>
                </a:ext>
              </a:extLst>
            </p:cNvPr>
            <p:cNvSpPr/>
            <p:nvPr/>
          </p:nvSpPr>
          <p:spPr>
            <a:xfrm>
              <a:off x="3515898" y="3052852"/>
              <a:ext cx="962025" cy="2119312"/>
            </a:xfrm>
            <a:custGeom>
              <a:avLst/>
              <a:gdLst>
                <a:gd name="connsiteX0" fmla="*/ 0 w 962025"/>
                <a:gd name="connsiteY0" fmla="*/ 0 h 2119312"/>
                <a:gd name="connsiteX1" fmla="*/ 85725 w 962025"/>
                <a:gd name="connsiteY1" fmla="*/ 404812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23667 w 962025"/>
                <a:gd name="connsiteY3" fmla="*/ 1452473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5727 w 962025"/>
                <a:gd name="connsiteY1" fmla="*/ 366712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1917 w 962025"/>
                <a:gd name="connsiteY1" fmla="*/ 36099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5" h="2119312">
                  <a:moveTo>
                    <a:pt x="0" y="0"/>
                  </a:moveTo>
                  <a:cubicBezTo>
                    <a:pt x="10715" y="117078"/>
                    <a:pt x="32861" y="191452"/>
                    <a:pt x="101917" y="360997"/>
                  </a:cubicBezTo>
                  <a:cubicBezTo>
                    <a:pt x="170973" y="530542"/>
                    <a:pt x="328649" y="841072"/>
                    <a:pt x="414337" y="1017270"/>
                  </a:cubicBezTo>
                  <a:cubicBezTo>
                    <a:pt x="500025" y="1193468"/>
                    <a:pt x="582233" y="1351032"/>
                    <a:pt x="675102" y="1534388"/>
                  </a:cubicBezTo>
                  <a:lnTo>
                    <a:pt x="962025" y="2119312"/>
                  </a:ln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390957-43A9-4ED0-B31A-D1C9D1338EDE}"/>
                </a:ext>
              </a:extLst>
            </p:cNvPr>
            <p:cNvSpPr/>
            <p:nvPr/>
          </p:nvSpPr>
          <p:spPr>
            <a:xfrm>
              <a:off x="2506248" y="3114764"/>
              <a:ext cx="781050" cy="2690813"/>
            </a:xfrm>
            <a:custGeom>
              <a:avLst/>
              <a:gdLst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781050 w 781050"/>
                <a:gd name="connsiteY3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41752 w 781050"/>
                <a:gd name="connsiteY3" fmla="*/ 22531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50218 w 781050"/>
                <a:gd name="connsiteY3" fmla="*/ 22277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88130 w 781050"/>
                <a:gd name="connsiteY3" fmla="*/ 21317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383708 w 781050"/>
                <a:gd name="connsiteY3" fmla="*/ 1931369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55939 w 781050"/>
                <a:gd name="connsiteY2" fmla="*/ 1559454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90813">
                  <a:moveTo>
                    <a:pt x="0" y="0"/>
                  </a:moveTo>
                  <a:cubicBezTo>
                    <a:pt x="7540" y="201216"/>
                    <a:pt x="24019" y="430654"/>
                    <a:pt x="66675" y="690563"/>
                  </a:cubicBezTo>
                  <a:cubicBezTo>
                    <a:pt x="109332" y="950472"/>
                    <a:pt x="203100" y="1352653"/>
                    <a:pt x="255939" y="1559454"/>
                  </a:cubicBezTo>
                  <a:cubicBezTo>
                    <a:pt x="308778" y="1766255"/>
                    <a:pt x="393458" y="1909365"/>
                    <a:pt x="423219" y="1976525"/>
                  </a:cubicBezTo>
                  <a:cubicBezTo>
                    <a:pt x="452980" y="2043685"/>
                    <a:pt x="537617" y="2219662"/>
                    <a:pt x="603841" y="2346236"/>
                  </a:cubicBezTo>
                  <a:cubicBezTo>
                    <a:pt x="682422" y="2506574"/>
                    <a:pt x="741167" y="2617861"/>
                    <a:pt x="781050" y="269081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361E4F4-A71D-4450-A1C5-51B87E3B7173}"/>
                </a:ext>
              </a:extLst>
            </p:cNvPr>
            <p:cNvSpPr/>
            <p:nvPr/>
          </p:nvSpPr>
          <p:spPr>
            <a:xfrm>
              <a:off x="2282410" y="2995702"/>
              <a:ext cx="942975" cy="2967037"/>
            </a:xfrm>
            <a:custGeom>
              <a:avLst/>
              <a:gdLst>
                <a:gd name="connsiteX0" fmla="*/ 0 w 942975"/>
                <a:gd name="connsiteY0" fmla="*/ 0 h 2967037"/>
                <a:gd name="connsiteX1" fmla="*/ 161925 w 942975"/>
                <a:gd name="connsiteY1" fmla="*/ 1052512 h 2967037"/>
                <a:gd name="connsiteX2" fmla="*/ 347663 w 942975"/>
                <a:gd name="connsiteY2" fmla="*/ 1728787 h 2967037"/>
                <a:gd name="connsiteX3" fmla="*/ 942975 w 942975"/>
                <a:gd name="connsiteY3" fmla="*/ 2967037 h 29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967037">
                  <a:moveTo>
                    <a:pt x="0" y="0"/>
                  </a:moveTo>
                  <a:cubicBezTo>
                    <a:pt x="51990" y="382190"/>
                    <a:pt x="103981" y="764381"/>
                    <a:pt x="161925" y="1052512"/>
                  </a:cubicBezTo>
                  <a:cubicBezTo>
                    <a:pt x="219869" y="1340643"/>
                    <a:pt x="217488" y="1409700"/>
                    <a:pt x="347663" y="1728787"/>
                  </a:cubicBezTo>
                  <a:cubicBezTo>
                    <a:pt x="477838" y="2047874"/>
                    <a:pt x="710406" y="2507455"/>
                    <a:pt x="942975" y="2967037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46151C-11C4-4DD3-8C43-9E8E33FB2EC1}"/>
                </a:ext>
              </a:extLst>
            </p:cNvPr>
            <p:cNvSpPr/>
            <p:nvPr/>
          </p:nvSpPr>
          <p:spPr>
            <a:xfrm>
              <a:off x="2273326" y="1988755"/>
              <a:ext cx="624899" cy="518983"/>
            </a:xfrm>
            <a:custGeom>
              <a:avLst/>
              <a:gdLst>
                <a:gd name="connsiteX0" fmla="*/ 0 w 624899"/>
                <a:gd name="connsiteY0" fmla="*/ 0 h 518983"/>
                <a:gd name="connsiteX1" fmla="*/ 24714 w 624899"/>
                <a:gd name="connsiteY1" fmla="*/ 88262 h 518983"/>
                <a:gd name="connsiteX2" fmla="*/ 60019 w 624899"/>
                <a:gd name="connsiteY2" fmla="*/ 137689 h 518983"/>
                <a:gd name="connsiteX3" fmla="*/ 169464 w 624899"/>
                <a:gd name="connsiteY3" fmla="*/ 215360 h 518983"/>
                <a:gd name="connsiteX4" fmla="*/ 293032 w 624899"/>
                <a:gd name="connsiteY4" fmla="*/ 271848 h 518983"/>
                <a:gd name="connsiteX5" fmla="*/ 427191 w 624899"/>
                <a:gd name="connsiteY5" fmla="*/ 285970 h 518983"/>
                <a:gd name="connsiteX6" fmla="*/ 515454 w 624899"/>
                <a:gd name="connsiteY6" fmla="*/ 317745 h 518983"/>
                <a:gd name="connsiteX7" fmla="*/ 568411 w 624899"/>
                <a:gd name="connsiteY7" fmla="*/ 374233 h 518983"/>
                <a:gd name="connsiteX8" fmla="*/ 593125 w 624899"/>
                <a:gd name="connsiteY8" fmla="*/ 423660 h 518983"/>
                <a:gd name="connsiteX9" fmla="*/ 614308 w 624899"/>
                <a:gd name="connsiteY9" fmla="*/ 473087 h 518983"/>
                <a:gd name="connsiteX10" fmla="*/ 624899 w 624899"/>
                <a:gd name="connsiteY10" fmla="*/ 518983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899" h="518983">
                  <a:moveTo>
                    <a:pt x="0" y="0"/>
                  </a:moveTo>
                  <a:cubicBezTo>
                    <a:pt x="7355" y="32657"/>
                    <a:pt x="14711" y="65314"/>
                    <a:pt x="24714" y="88262"/>
                  </a:cubicBezTo>
                  <a:cubicBezTo>
                    <a:pt x="34717" y="111210"/>
                    <a:pt x="35894" y="116506"/>
                    <a:pt x="60019" y="137689"/>
                  </a:cubicBezTo>
                  <a:cubicBezTo>
                    <a:pt x="84144" y="158872"/>
                    <a:pt x="130629" y="193000"/>
                    <a:pt x="169464" y="215360"/>
                  </a:cubicBezTo>
                  <a:cubicBezTo>
                    <a:pt x="208299" y="237720"/>
                    <a:pt x="250077" y="260080"/>
                    <a:pt x="293032" y="271848"/>
                  </a:cubicBezTo>
                  <a:cubicBezTo>
                    <a:pt x="335987" y="283616"/>
                    <a:pt x="390121" y="278321"/>
                    <a:pt x="427191" y="285970"/>
                  </a:cubicBezTo>
                  <a:cubicBezTo>
                    <a:pt x="464261" y="293619"/>
                    <a:pt x="491917" y="303035"/>
                    <a:pt x="515454" y="317745"/>
                  </a:cubicBezTo>
                  <a:cubicBezTo>
                    <a:pt x="538991" y="332455"/>
                    <a:pt x="555466" y="356581"/>
                    <a:pt x="568411" y="374233"/>
                  </a:cubicBezTo>
                  <a:cubicBezTo>
                    <a:pt x="581356" y="391885"/>
                    <a:pt x="585476" y="407184"/>
                    <a:pt x="593125" y="423660"/>
                  </a:cubicBezTo>
                  <a:cubicBezTo>
                    <a:pt x="600775" y="440136"/>
                    <a:pt x="609012" y="457200"/>
                    <a:pt x="614308" y="473087"/>
                  </a:cubicBezTo>
                  <a:cubicBezTo>
                    <a:pt x="619604" y="488974"/>
                    <a:pt x="622251" y="503978"/>
                    <a:pt x="624899" y="51898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0FD8095-EE18-4081-9141-CD92686A315D}"/>
                </a:ext>
              </a:extLst>
            </p:cNvPr>
            <p:cNvSpPr/>
            <p:nvPr/>
          </p:nvSpPr>
          <p:spPr>
            <a:xfrm>
              <a:off x="2531053" y="1900492"/>
              <a:ext cx="398947" cy="596655"/>
            </a:xfrm>
            <a:custGeom>
              <a:avLst/>
              <a:gdLst>
                <a:gd name="connsiteX0" fmla="*/ 0 w 398947"/>
                <a:gd name="connsiteY0" fmla="*/ 0 h 596655"/>
                <a:gd name="connsiteX1" fmla="*/ 17652 w 398947"/>
                <a:gd name="connsiteY1" fmla="*/ 74141 h 596655"/>
                <a:gd name="connsiteX2" fmla="*/ 45896 w 398947"/>
                <a:gd name="connsiteY2" fmla="*/ 148281 h 596655"/>
                <a:gd name="connsiteX3" fmla="*/ 102385 w 398947"/>
                <a:gd name="connsiteY3" fmla="*/ 233013 h 596655"/>
                <a:gd name="connsiteX4" fmla="*/ 197708 w 398947"/>
                <a:gd name="connsiteY4" fmla="*/ 314215 h 596655"/>
                <a:gd name="connsiteX5" fmla="*/ 307154 w 398947"/>
                <a:gd name="connsiteY5" fmla="*/ 391886 h 596655"/>
                <a:gd name="connsiteX6" fmla="*/ 367172 w 398947"/>
                <a:gd name="connsiteY6" fmla="*/ 473087 h 596655"/>
                <a:gd name="connsiteX7" fmla="*/ 381294 w 398947"/>
                <a:gd name="connsiteY7" fmla="*/ 518984 h 596655"/>
                <a:gd name="connsiteX8" fmla="*/ 398947 w 398947"/>
                <a:gd name="connsiteY8" fmla="*/ 596655 h 5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947" h="596655">
                  <a:moveTo>
                    <a:pt x="0" y="0"/>
                  </a:moveTo>
                  <a:cubicBezTo>
                    <a:pt x="5001" y="24714"/>
                    <a:pt x="10003" y="49428"/>
                    <a:pt x="17652" y="74141"/>
                  </a:cubicBezTo>
                  <a:cubicBezTo>
                    <a:pt x="25301" y="98855"/>
                    <a:pt x="31774" y="121802"/>
                    <a:pt x="45896" y="148281"/>
                  </a:cubicBezTo>
                  <a:cubicBezTo>
                    <a:pt x="60018" y="174760"/>
                    <a:pt x="77083" y="205357"/>
                    <a:pt x="102385" y="233013"/>
                  </a:cubicBezTo>
                  <a:cubicBezTo>
                    <a:pt x="127687" y="260669"/>
                    <a:pt x="163580" y="287736"/>
                    <a:pt x="197708" y="314215"/>
                  </a:cubicBezTo>
                  <a:cubicBezTo>
                    <a:pt x="231836" y="340694"/>
                    <a:pt x="278910" y="365407"/>
                    <a:pt x="307154" y="391886"/>
                  </a:cubicBezTo>
                  <a:cubicBezTo>
                    <a:pt x="335398" y="418365"/>
                    <a:pt x="354815" y="451904"/>
                    <a:pt x="367172" y="473087"/>
                  </a:cubicBezTo>
                  <a:cubicBezTo>
                    <a:pt x="379529" y="494270"/>
                    <a:pt x="375998" y="498389"/>
                    <a:pt x="381294" y="518984"/>
                  </a:cubicBezTo>
                  <a:cubicBezTo>
                    <a:pt x="386590" y="539579"/>
                    <a:pt x="392768" y="568117"/>
                    <a:pt x="398947" y="596655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774E5BE-8A8F-4E37-9AC1-DFF50A3AC57C}"/>
                </a:ext>
              </a:extLst>
            </p:cNvPr>
            <p:cNvSpPr/>
            <p:nvPr/>
          </p:nvSpPr>
          <p:spPr>
            <a:xfrm>
              <a:off x="2817024" y="1844004"/>
              <a:ext cx="187116" cy="656673"/>
            </a:xfrm>
            <a:custGeom>
              <a:avLst/>
              <a:gdLst>
                <a:gd name="connsiteX0" fmla="*/ 0 w 187116"/>
                <a:gd name="connsiteY0" fmla="*/ 0 h 656673"/>
                <a:gd name="connsiteX1" fmla="*/ 35305 w 187116"/>
                <a:gd name="connsiteY1" fmla="*/ 105915 h 656673"/>
                <a:gd name="connsiteX2" fmla="*/ 98854 w 187116"/>
                <a:gd name="connsiteY2" fmla="*/ 208300 h 656673"/>
                <a:gd name="connsiteX3" fmla="*/ 169464 w 187116"/>
                <a:gd name="connsiteY3" fmla="*/ 289501 h 656673"/>
                <a:gd name="connsiteX4" fmla="*/ 187116 w 187116"/>
                <a:gd name="connsiteY4" fmla="*/ 338928 h 656673"/>
                <a:gd name="connsiteX5" fmla="*/ 169464 w 187116"/>
                <a:gd name="connsiteY5" fmla="*/ 402477 h 656673"/>
                <a:gd name="connsiteX6" fmla="*/ 116506 w 187116"/>
                <a:gd name="connsiteY6" fmla="*/ 483679 h 656673"/>
                <a:gd name="connsiteX7" fmla="*/ 123567 w 187116"/>
                <a:gd name="connsiteY7" fmla="*/ 536636 h 656673"/>
                <a:gd name="connsiteX8" fmla="*/ 144750 w 187116"/>
                <a:gd name="connsiteY8" fmla="*/ 656673 h 6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6" h="656673">
                  <a:moveTo>
                    <a:pt x="0" y="0"/>
                  </a:moveTo>
                  <a:cubicBezTo>
                    <a:pt x="9414" y="35599"/>
                    <a:pt x="18829" y="71198"/>
                    <a:pt x="35305" y="105915"/>
                  </a:cubicBezTo>
                  <a:cubicBezTo>
                    <a:pt x="51781" y="140632"/>
                    <a:pt x="76494" y="177702"/>
                    <a:pt x="98854" y="208300"/>
                  </a:cubicBezTo>
                  <a:cubicBezTo>
                    <a:pt x="121214" y="238898"/>
                    <a:pt x="154754" y="267730"/>
                    <a:pt x="169464" y="289501"/>
                  </a:cubicBezTo>
                  <a:cubicBezTo>
                    <a:pt x="184174" y="311272"/>
                    <a:pt x="187116" y="320099"/>
                    <a:pt x="187116" y="338928"/>
                  </a:cubicBezTo>
                  <a:cubicBezTo>
                    <a:pt x="187116" y="357757"/>
                    <a:pt x="181232" y="378352"/>
                    <a:pt x="169464" y="402477"/>
                  </a:cubicBezTo>
                  <a:cubicBezTo>
                    <a:pt x="157696" y="426602"/>
                    <a:pt x="124155" y="461319"/>
                    <a:pt x="116506" y="483679"/>
                  </a:cubicBezTo>
                  <a:cubicBezTo>
                    <a:pt x="108857" y="506039"/>
                    <a:pt x="118860" y="507804"/>
                    <a:pt x="123567" y="536636"/>
                  </a:cubicBezTo>
                  <a:cubicBezTo>
                    <a:pt x="128274" y="565468"/>
                    <a:pt x="136512" y="611070"/>
                    <a:pt x="144750" y="65667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20BA88-3CFF-4CB2-AD71-7C0C9E43EC3B}"/>
                </a:ext>
              </a:extLst>
            </p:cNvPr>
            <p:cNvSpPr/>
            <p:nvPr/>
          </p:nvSpPr>
          <p:spPr>
            <a:xfrm>
              <a:off x="2964913" y="1755741"/>
              <a:ext cx="274610" cy="744936"/>
            </a:xfrm>
            <a:custGeom>
              <a:avLst/>
              <a:gdLst>
                <a:gd name="connsiteX0" fmla="*/ 127490 w 274610"/>
                <a:gd name="connsiteY0" fmla="*/ 0 h 744936"/>
                <a:gd name="connsiteX1" fmla="*/ 212222 w 274610"/>
                <a:gd name="connsiteY1" fmla="*/ 240075 h 744936"/>
                <a:gd name="connsiteX2" fmla="*/ 268710 w 274610"/>
                <a:gd name="connsiteY2" fmla="*/ 384825 h 744936"/>
                <a:gd name="connsiteX3" fmla="*/ 258118 w 274610"/>
                <a:gd name="connsiteY3" fmla="*/ 494271 h 744936"/>
                <a:gd name="connsiteX4" fmla="*/ 138081 w 274610"/>
                <a:gd name="connsiteY4" fmla="*/ 540167 h 744936"/>
                <a:gd name="connsiteX5" fmla="*/ 25105 w 274610"/>
                <a:gd name="connsiteY5" fmla="*/ 568411 h 744936"/>
                <a:gd name="connsiteX6" fmla="*/ 392 w 274610"/>
                <a:gd name="connsiteY6" fmla="*/ 617838 h 744936"/>
                <a:gd name="connsiteX7" fmla="*/ 10983 w 274610"/>
                <a:gd name="connsiteY7" fmla="*/ 667265 h 744936"/>
                <a:gd name="connsiteX8" fmla="*/ 25105 w 274610"/>
                <a:gd name="connsiteY8" fmla="*/ 744936 h 74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10" h="744936">
                  <a:moveTo>
                    <a:pt x="127490" y="0"/>
                  </a:moveTo>
                  <a:cubicBezTo>
                    <a:pt x="158087" y="87969"/>
                    <a:pt x="188685" y="175938"/>
                    <a:pt x="212222" y="240075"/>
                  </a:cubicBezTo>
                  <a:cubicBezTo>
                    <a:pt x="235759" y="304213"/>
                    <a:pt x="261061" y="342459"/>
                    <a:pt x="268710" y="384825"/>
                  </a:cubicBezTo>
                  <a:cubicBezTo>
                    <a:pt x="276359" y="427191"/>
                    <a:pt x="279890" y="468381"/>
                    <a:pt x="258118" y="494271"/>
                  </a:cubicBezTo>
                  <a:cubicBezTo>
                    <a:pt x="236347" y="520161"/>
                    <a:pt x="176916" y="527810"/>
                    <a:pt x="138081" y="540167"/>
                  </a:cubicBezTo>
                  <a:cubicBezTo>
                    <a:pt x="99246" y="552524"/>
                    <a:pt x="48053" y="555466"/>
                    <a:pt x="25105" y="568411"/>
                  </a:cubicBezTo>
                  <a:cubicBezTo>
                    <a:pt x="2157" y="581356"/>
                    <a:pt x="2746" y="601362"/>
                    <a:pt x="392" y="617838"/>
                  </a:cubicBezTo>
                  <a:cubicBezTo>
                    <a:pt x="-1962" y="634314"/>
                    <a:pt x="6864" y="646082"/>
                    <a:pt x="10983" y="667265"/>
                  </a:cubicBezTo>
                  <a:cubicBezTo>
                    <a:pt x="15102" y="688448"/>
                    <a:pt x="20103" y="716692"/>
                    <a:pt x="25105" y="744936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032B77-D7B1-46F9-AA83-CF87105D2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59464" b="68667"/>
            <a:stretch/>
          </p:blipFill>
          <p:spPr>
            <a:xfrm>
              <a:off x="1855681" y="123919"/>
              <a:ext cx="1289270" cy="787399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2166961" y="914251"/>
              <a:ext cx="120845" cy="592015"/>
            </a:xfrm>
            <a:custGeom>
              <a:avLst/>
              <a:gdLst>
                <a:gd name="connsiteX0" fmla="*/ 22886 w 120845"/>
                <a:gd name="connsiteY0" fmla="*/ 592015 h 592015"/>
                <a:gd name="connsiteX1" fmla="*/ 1393 w 120845"/>
                <a:gd name="connsiteY1" fmla="*/ 445477 h 592015"/>
                <a:gd name="connsiteX2" fmla="*/ 58055 w 120845"/>
                <a:gd name="connsiteY2" fmla="*/ 324338 h 592015"/>
                <a:gd name="connsiteX3" fmla="*/ 118624 w 120845"/>
                <a:gd name="connsiteY3" fmla="*/ 209061 h 592015"/>
                <a:gd name="connsiteX4" fmla="*/ 106901 w 120845"/>
                <a:gd name="connsiteY4" fmla="*/ 35169 h 592015"/>
                <a:gd name="connsiteX5" fmla="*/ 99086 w 120845"/>
                <a:gd name="connsiteY5" fmla="*/ 0 h 59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845" h="592015">
                  <a:moveTo>
                    <a:pt x="22886" y="592015"/>
                  </a:moveTo>
                  <a:cubicBezTo>
                    <a:pt x="9209" y="541052"/>
                    <a:pt x="-4468" y="490090"/>
                    <a:pt x="1393" y="445477"/>
                  </a:cubicBezTo>
                  <a:cubicBezTo>
                    <a:pt x="7254" y="400864"/>
                    <a:pt x="38517" y="363741"/>
                    <a:pt x="58055" y="324338"/>
                  </a:cubicBezTo>
                  <a:cubicBezTo>
                    <a:pt x="77593" y="284935"/>
                    <a:pt x="110483" y="257256"/>
                    <a:pt x="118624" y="209061"/>
                  </a:cubicBezTo>
                  <a:cubicBezTo>
                    <a:pt x="126765" y="160866"/>
                    <a:pt x="110157" y="70012"/>
                    <a:pt x="106901" y="35169"/>
                  </a:cubicBezTo>
                  <a:cubicBezTo>
                    <a:pt x="103645" y="326"/>
                    <a:pt x="101365" y="163"/>
                    <a:pt x="99086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9031" y="906435"/>
              <a:ext cx="127000" cy="603739"/>
            </a:xfrm>
            <a:custGeom>
              <a:avLst/>
              <a:gdLst>
                <a:gd name="connsiteX0" fmla="*/ 127000 w 127000"/>
                <a:gd name="connsiteY0" fmla="*/ 603739 h 603739"/>
                <a:gd name="connsiteX1" fmla="*/ 85969 w 127000"/>
                <a:gd name="connsiteY1" fmla="*/ 466970 h 603739"/>
                <a:gd name="connsiteX2" fmla="*/ 48846 w 127000"/>
                <a:gd name="connsiteY2" fmla="*/ 209062 h 603739"/>
                <a:gd name="connsiteX3" fmla="*/ 0 w 127000"/>
                <a:gd name="connsiteY3" fmla="*/ 0 h 60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603739">
                  <a:moveTo>
                    <a:pt x="127000" y="603739"/>
                  </a:moveTo>
                  <a:cubicBezTo>
                    <a:pt x="112997" y="568244"/>
                    <a:pt x="98995" y="532749"/>
                    <a:pt x="85969" y="466970"/>
                  </a:cubicBezTo>
                  <a:cubicBezTo>
                    <a:pt x="72943" y="401191"/>
                    <a:pt x="63174" y="286890"/>
                    <a:pt x="48846" y="209062"/>
                  </a:cubicBezTo>
                  <a:cubicBezTo>
                    <a:pt x="34518" y="131234"/>
                    <a:pt x="17259" y="65617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379370" y="908389"/>
              <a:ext cx="324338" cy="597877"/>
            </a:xfrm>
            <a:custGeom>
              <a:avLst/>
              <a:gdLst>
                <a:gd name="connsiteX0" fmla="*/ 324338 w 324338"/>
                <a:gd name="connsiteY0" fmla="*/ 597877 h 597877"/>
                <a:gd name="connsiteX1" fmla="*/ 205153 w 324338"/>
                <a:gd name="connsiteY1" fmla="*/ 382954 h 597877"/>
                <a:gd name="connsiteX2" fmla="*/ 70338 w 324338"/>
                <a:gd name="connsiteY2" fmla="*/ 193431 h 597877"/>
                <a:gd name="connsiteX3" fmla="*/ 0 w 324338"/>
                <a:gd name="connsiteY3" fmla="*/ 0 h 59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338" h="597877">
                  <a:moveTo>
                    <a:pt x="324338" y="597877"/>
                  </a:moveTo>
                  <a:cubicBezTo>
                    <a:pt x="285912" y="524119"/>
                    <a:pt x="247486" y="450362"/>
                    <a:pt x="205153" y="382954"/>
                  </a:cubicBezTo>
                  <a:cubicBezTo>
                    <a:pt x="162820" y="315546"/>
                    <a:pt x="104530" y="257257"/>
                    <a:pt x="70338" y="193431"/>
                  </a:cubicBezTo>
                  <a:cubicBezTo>
                    <a:pt x="36146" y="129605"/>
                    <a:pt x="18073" y="6480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53616" y="908389"/>
              <a:ext cx="549031" cy="599831"/>
            </a:xfrm>
            <a:custGeom>
              <a:avLst/>
              <a:gdLst>
                <a:gd name="connsiteX0" fmla="*/ 549031 w 549031"/>
                <a:gd name="connsiteY0" fmla="*/ 599831 h 599831"/>
                <a:gd name="connsiteX1" fmla="*/ 511907 w 549031"/>
                <a:gd name="connsiteY1" fmla="*/ 504093 h 599831"/>
                <a:gd name="connsiteX2" fmla="*/ 429846 w 549031"/>
                <a:gd name="connsiteY2" fmla="*/ 382954 h 599831"/>
                <a:gd name="connsiteX3" fmla="*/ 326292 w 549031"/>
                <a:gd name="connsiteY3" fmla="*/ 324339 h 599831"/>
                <a:gd name="connsiteX4" fmla="*/ 212969 w 549031"/>
                <a:gd name="connsiteY4" fmla="*/ 265723 h 599831"/>
                <a:gd name="connsiteX5" fmla="*/ 115277 w 549031"/>
                <a:gd name="connsiteY5" fmla="*/ 203200 h 599831"/>
                <a:gd name="connsiteX6" fmla="*/ 48846 w 549031"/>
                <a:gd name="connsiteY6" fmla="*/ 103554 h 599831"/>
                <a:gd name="connsiteX7" fmla="*/ 21492 w 549031"/>
                <a:gd name="connsiteY7" fmla="*/ 50800 h 599831"/>
                <a:gd name="connsiteX8" fmla="*/ 0 w 549031"/>
                <a:gd name="connsiteY8" fmla="*/ 0 h 59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031" h="599831">
                  <a:moveTo>
                    <a:pt x="549031" y="599831"/>
                  </a:moveTo>
                  <a:cubicBezTo>
                    <a:pt x="540401" y="570035"/>
                    <a:pt x="531771" y="540239"/>
                    <a:pt x="511907" y="504093"/>
                  </a:cubicBezTo>
                  <a:cubicBezTo>
                    <a:pt x="492043" y="467947"/>
                    <a:pt x="460782" y="412913"/>
                    <a:pt x="429846" y="382954"/>
                  </a:cubicBezTo>
                  <a:cubicBezTo>
                    <a:pt x="398910" y="352995"/>
                    <a:pt x="362438" y="343877"/>
                    <a:pt x="326292" y="324339"/>
                  </a:cubicBezTo>
                  <a:cubicBezTo>
                    <a:pt x="290146" y="304801"/>
                    <a:pt x="248138" y="285913"/>
                    <a:pt x="212969" y="265723"/>
                  </a:cubicBezTo>
                  <a:cubicBezTo>
                    <a:pt x="177800" y="245533"/>
                    <a:pt x="142631" y="230228"/>
                    <a:pt x="115277" y="203200"/>
                  </a:cubicBezTo>
                  <a:cubicBezTo>
                    <a:pt x="87923" y="176172"/>
                    <a:pt x="64477" y="128954"/>
                    <a:pt x="48846" y="103554"/>
                  </a:cubicBezTo>
                  <a:cubicBezTo>
                    <a:pt x="33215" y="78154"/>
                    <a:pt x="29633" y="68059"/>
                    <a:pt x="21492" y="50800"/>
                  </a:cubicBezTo>
                  <a:cubicBezTo>
                    <a:pt x="13351" y="33541"/>
                    <a:pt x="6675" y="16770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124" y="2560663"/>
              <a:ext cx="1652367" cy="2010991"/>
            </a:xfrm>
            <a:custGeom>
              <a:avLst/>
              <a:gdLst>
                <a:gd name="connsiteX0" fmla="*/ 0 w 1525980"/>
                <a:gd name="connsiteY0" fmla="*/ 69873 h 1990113"/>
                <a:gd name="connsiteX1" fmla="*/ 91440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69873 h 1990113"/>
                <a:gd name="connsiteX1" fmla="*/ 85578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70236 h 1990476"/>
                <a:gd name="connsiteX1" fmla="*/ 85578 w 1525980"/>
                <a:gd name="connsiteY1" fmla="*/ 62616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410286 w 1525980"/>
                <a:gd name="connsiteY16" fmla="*/ 18433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77108 w 1525980"/>
                <a:gd name="connsiteY17" fmla="*/ 1877348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27285 w 1525980"/>
                <a:gd name="connsiteY17" fmla="*/ 1924241 h 1990476"/>
                <a:gd name="connsiteX18" fmla="*/ 1470660 w 1525980"/>
                <a:gd name="connsiteY18" fmla="*/ 1990476 h 1990476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427285 w 1669952"/>
                <a:gd name="connsiteY17" fmla="*/ 1924241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8901 w 1669952"/>
                <a:gd name="connsiteY16" fmla="*/ 1984028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52367"/>
                <a:gd name="connsiteY0" fmla="*/ 70236 h 2010991"/>
                <a:gd name="connsiteX1" fmla="*/ 94371 w 1652367"/>
                <a:gd name="connsiteY1" fmla="*/ 68478 h 2010991"/>
                <a:gd name="connsiteX2" fmla="*/ 173501 w 1652367"/>
                <a:gd name="connsiteY2" fmla="*/ 45618 h 2010991"/>
                <a:gd name="connsiteX3" fmla="*/ 754380 w 1652367"/>
                <a:gd name="connsiteY3" fmla="*/ 1656 h 2010991"/>
                <a:gd name="connsiteX4" fmla="*/ 838200 w 1652367"/>
                <a:gd name="connsiteY4" fmla="*/ 9276 h 2010991"/>
                <a:gd name="connsiteX5" fmla="*/ 922020 w 1652367"/>
                <a:gd name="connsiteY5" fmla="*/ 9276 h 2010991"/>
                <a:gd name="connsiteX6" fmla="*/ 1379220 w 1652367"/>
                <a:gd name="connsiteY6" fmla="*/ 85476 h 2010991"/>
                <a:gd name="connsiteX7" fmla="*/ 1516380 w 1652367"/>
                <a:gd name="connsiteY7" fmla="*/ 291216 h 2010991"/>
                <a:gd name="connsiteX8" fmla="*/ 1493520 w 1652367"/>
                <a:gd name="connsiteY8" fmla="*/ 527436 h 2010991"/>
                <a:gd name="connsiteX9" fmla="*/ 1325880 w 1652367"/>
                <a:gd name="connsiteY9" fmla="*/ 695076 h 2010991"/>
                <a:gd name="connsiteX10" fmla="*/ 1097280 w 1652367"/>
                <a:gd name="connsiteY10" fmla="*/ 847476 h 2010991"/>
                <a:gd name="connsiteX11" fmla="*/ 1021080 w 1652367"/>
                <a:gd name="connsiteY11" fmla="*/ 1030356 h 2010991"/>
                <a:gd name="connsiteX12" fmla="*/ 1051560 w 1652367"/>
                <a:gd name="connsiteY12" fmla="*/ 1190376 h 2010991"/>
                <a:gd name="connsiteX13" fmla="*/ 1148861 w 1652367"/>
                <a:gd name="connsiteY13" fmla="*/ 1411941 h 2010991"/>
                <a:gd name="connsiteX14" fmla="*/ 1285434 w 1652367"/>
                <a:gd name="connsiteY14" fmla="*/ 1710880 h 2010991"/>
                <a:gd name="connsiteX15" fmla="*/ 1372771 w 1652367"/>
                <a:gd name="connsiteY15" fmla="*/ 1869729 h 2010991"/>
                <a:gd name="connsiteX16" fmla="*/ 1468901 w 1652367"/>
                <a:gd name="connsiteY16" fmla="*/ 1984028 h 2010991"/>
                <a:gd name="connsiteX17" fmla="*/ 1541585 w 1652367"/>
                <a:gd name="connsiteY17" fmla="*/ 2003372 h 2010991"/>
                <a:gd name="connsiteX18" fmla="*/ 1652367 w 1652367"/>
                <a:gd name="connsiteY18" fmla="*/ 2010991 h 20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52367" h="2010991">
                  <a:moveTo>
                    <a:pt x="0" y="70236"/>
                  </a:moveTo>
                  <a:cubicBezTo>
                    <a:pt x="31750" y="68966"/>
                    <a:pt x="65454" y="72581"/>
                    <a:pt x="94371" y="68478"/>
                  </a:cubicBezTo>
                  <a:cubicBezTo>
                    <a:pt x="123288" y="64375"/>
                    <a:pt x="63500" y="56755"/>
                    <a:pt x="173501" y="45618"/>
                  </a:cubicBezTo>
                  <a:cubicBezTo>
                    <a:pt x="283502" y="34481"/>
                    <a:pt x="643597" y="7713"/>
                    <a:pt x="754380" y="1656"/>
                  </a:cubicBezTo>
                  <a:cubicBezTo>
                    <a:pt x="865163" y="-4401"/>
                    <a:pt x="810260" y="8006"/>
                    <a:pt x="838200" y="9276"/>
                  </a:cubicBezTo>
                  <a:cubicBezTo>
                    <a:pt x="866140" y="10546"/>
                    <a:pt x="831850" y="-3424"/>
                    <a:pt x="922020" y="9276"/>
                  </a:cubicBezTo>
                  <a:cubicBezTo>
                    <a:pt x="1012190" y="21976"/>
                    <a:pt x="1280160" y="38486"/>
                    <a:pt x="1379220" y="85476"/>
                  </a:cubicBezTo>
                  <a:cubicBezTo>
                    <a:pt x="1478280" y="132466"/>
                    <a:pt x="1497330" y="217556"/>
                    <a:pt x="1516380" y="291216"/>
                  </a:cubicBezTo>
                  <a:cubicBezTo>
                    <a:pt x="1535430" y="364876"/>
                    <a:pt x="1525270" y="460126"/>
                    <a:pt x="1493520" y="527436"/>
                  </a:cubicBezTo>
                  <a:cubicBezTo>
                    <a:pt x="1461770" y="594746"/>
                    <a:pt x="1391920" y="641736"/>
                    <a:pt x="1325880" y="695076"/>
                  </a:cubicBezTo>
                  <a:cubicBezTo>
                    <a:pt x="1259840" y="748416"/>
                    <a:pt x="1148080" y="791596"/>
                    <a:pt x="1097280" y="847476"/>
                  </a:cubicBezTo>
                  <a:cubicBezTo>
                    <a:pt x="1046480" y="903356"/>
                    <a:pt x="1028700" y="973206"/>
                    <a:pt x="1021080" y="1030356"/>
                  </a:cubicBezTo>
                  <a:cubicBezTo>
                    <a:pt x="1013460" y="1087506"/>
                    <a:pt x="1030263" y="1126779"/>
                    <a:pt x="1051560" y="1190376"/>
                  </a:cubicBezTo>
                  <a:cubicBezTo>
                    <a:pt x="1072857" y="1253973"/>
                    <a:pt x="1109882" y="1325190"/>
                    <a:pt x="1148861" y="1411941"/>
                  </a:cubicBezTo>
                  <a:cubicBezTo>
                    <a:pt x="1187840" y="1498692"/>
                    <a:pt x="1248116" y="1634582"/>
                    <a:pt x="1285434" y="1710880"/>
                  </a:cubicBezTo>
                  <a:cubicBezTo>
                    <a:pt x="1322752" y="1787178"/>
                    <a:pt x="1342193" y="1824204"/>
                    <a:pt x="1372771" y="1869729"/>
                  </a:cubicBezTo>
                  <a:cubicBezTo>
                    <a:pt x="1403349" y="1915254"/>
                    <a:pt x="1440765" y="1961754"/>
                    <a:pt x="1468901" y="1984028"/>
                  </a:cubicBezTo>
                  <a:cubicBezTo>
                    <a:pt x="1497037" y="2006302"/>
                    <a:pt x="1511007" y="1998878"/>
                    <a:pt x="1541585" y="2003372"/>
                  </a:cubicBezTo>
                  <a:cubicBezTo>
                    <a:pt x="1572163" y="2007866"/>
                    <a:pt x="1628872" y="1976701"/>
                    <a:pt x="1652367" y="2010991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88617" y="339296"/>
              <a:ext cx="2570574" cy="4143711"/>
            </a:xfrm>
            <a:custGeom>
              <a:avLst/>
              <a:gdLst>
                <a:gd name="connsiteX0" fmla="*/ 2003612 w 2026865"/>
                <a:gd name="connsiteY0" fmla="*/ 3706906 h 3706906"/>
                <a:gd name="connsiteX1" fmla="*/ 1999130 w 2026865"/>
                <a:gd name="connsiteY1" fmla="*/ 3612777 h 3706906"/>
                <a:gd name="connsiteX2" fmla="*/ 1981200 w 2026865"/>
                <a:gd name="connsiteY2" fmla="*/ 3536577 h 3706906"/>
                <a:gd name="connsiteX3" fmla="*/ 1954306 w 2026865"/>
                <a:gd name="connsiteY3" fmla="*/ 3491753 h 3706906"/>
                <a:gd name="connsiteX4" fmla="*/ 1945341 w 2026865"/>
                <a:gd name="connsiteY4" fmla="*/ 3424518 h 3706906"/>
                <a:gd name="connsiteX5" fmla="*/ 1967753 w 2026865"/>
                <a:gd name="connsiteY5" fmla="*/ 3366247 h 3706906"/>
                <a:gd name="connsiteX6" fmla="*/ 1954306 w 2026865"/>
                <a:gd name="connsiteY6" fmla="*/ 3231777 h 3706906"/>
                <a:gd name="connsiteX7" fmla="*/ 1851212 w 2026865"/>
                <a:gd name="connsiteY7" fmla="*/ 3164542 h 3706906"/>
                <a:gd name="connsiteX8" fmla="*/ 1653988 w 2026865"/>
                <a:gd name="connsiteY8" fmla="*/ 3048000 h 3706906"/>
                <a:gd name="connsiteX9" fmla="*/ 1591235 w 2026865"/>
                <a:gd name="connsiteY9" fmla="*/ 2980765 h 3706906"/>
                <a:gd name="connsiteX10" fmla="*/ 1537447 w 2026865"/>
                <a:gd name="connsiteY10" fmla="*/ 2841812 h 3706906"/>
                <a:gd name="connsiteX11" fmla="*/ 1568824 w 2026865"/>
                <a:gd name="connsiteY11" fmla="*/ 2738718 h 3706906"/>
                <a:gd name="connsiteX12" fmla="*/ 1658471 w 2026865"/>
                <a:gd name="connsiteY12" fmla="*/ 2644589 h 3706906"/>
                <a:gd name="connsiteX13" fmla="*/ 1824318 w 2026865"/>
                <a:gd name="connsiteY13" fmla="*/ 2550459 h 3706906"/>
                <a:gd name="connsiteX14" fmla="*/ 1945341 w 2026865"/>
                <a:gd name="connsiteY14" fmla="*/ 2424953 h 3706906"/>
                <a:gd name="connsiteX15" fmla="*/ 2021541 w 2026865"/>
                <a:gd name="connsiteY15" fmla="*/ 2236694 h 3706906"/>
                <a:gd name="connsiteX16" fmla="*/ 2003612 w 2026865"/>
                <a:gd name="connsiteY16" fmla="*/ 1994647 h 3706906"/>
                <a:gd name="connsiteX17" fmla="*/ 1869141 w 2026865"/>
                <a:gd name="connsiteY17" fmla="*/ 1761565 h 3706906"/>
                <a:gd name="connsiteX18" fmla="*/ 1613647 w 2026865"/>
                <a:gd name="connsiteY18" fmla="*/ 1501589 h 3706906"/>
                <a:gd name="connsiteX19" fmla="*/ 1160930 w 2026865"/>
                <a:gd name="connsiteY19" fmla="*/ 1062318 h 3706906"/>
                <a:gd name="connsiteX20" fmla="*/ 726141 w 2026865"/>
                <a:gd name="connsiteY20" fmla="*/ 623047 h 3706906"/>
                <a:gd name="connsiteX21" fmla="*/ 183777 w 2026865"/>
                <a:gd name="connsiteY21" fmla="*/ 134471 h 3706906"/>
                <a:gd name="connsiteX22" fmla="*/ 0 w 2026865"/>
                <a:gd name="connsiteY22" fmla="*/ 0 h 3706906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735106 w 2578194"/>
                <a:gd name="connsiteY21" fmla="*/ 582706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8235 w 2578194"/>
                <a:gd name="connsiteY21" fmla="*/ 345141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3752 w 2578194"/>
                <a:gd name="connsiteY21" fmla="*/ 354106 h 4155141"/>
                <a:gd name="connsiteX22" fmla="*/ 0 w 2578194"/>
                <a:gd name="connsiteY22" fmla="*/ 0 h 4155141"/>
                <a:gd name="connsiteX0" fmla="*/ 2547321 w 2570574"/>
                <a:gd name="connsiteY0" fmla="*/ 4143711 h 4143711"/>
                <a:gd name="connsiteX1" fmla="*/ 2542839 w 2570574"/>
                <a:gd name="connsiteY1" fmla="*/ 4049582 h 4143711"/>
                <a:gd name="connsiteX2" fmla="*/ 2524909 w 2570574"/>
                <a:gd name="connsiteY2" fmla="*/ 3973382 h 4143711"/>
                <a:gd name="connsiteX3" fmla="*/ 2498015 w 2570574"/>
                <a:gd name="connsiteY3" fmla="*/ 3928558 h 4143711"/>
                <a:gd name="connsiteX4" fmla="*/ 2489050 w 2570574"/>
                <a:gd name="connsiteY4" fmla="*/ 3861323 h 4143711"/>
                <a:gd name="connsiteX5" fmla="*/ 2511462 w 2570574"/>
                <a:gd name="connsiteY5" fmla="*/ 3803052 h 4143711"/>
                <a:gd name="connsiteX6" fmla="*/ 2498015 w 2570574"/>
                <a:gd name="connsiteY6" fmla="*/ 3668582 h 4143711"/>
                <a:gd name="connsiteX7" fmla="*/ 2394921 w 2570574"/>
                <a:gd name="connsiteY7" fmla="*/ 3601347 h 4143711"/>
                <a:gd name="connsiteX8" fmla="*/ 2197697 w 2570574"/>
                <a:gd name="connsiteY8" fmla="*/ 3484805 h 4143711"/>
                <a:gd name="connsiteX9" fmla="*/ 2134944 w 2570574"/>
                <a:gd name="connsiteY9" fmla="*/ 3417570 h 4143711"/>
                <a:gd name="connsiteX10" fmla="*/ 2081156 w 2570574"/>
                <a:gd name="connsiteY10" fmla="*/ 3278617 h 4143711"/>
                <a:gd name="connsiteX11" fmla="*/ 2112533 w 2570574"/>
                <a:gd name="connsiteY11" fmla="*/ 3175523 h 4143711"/>
                <a:gd name="connsiteX12" fmla="*/ 2202180 w 2570574"/>
                <a:gd name="connsiteY12" fmla="*/ 3081394 h 4143711"/>
                <a:gd name="connsiteX13" fmla="*/ 2368027 w 2570574"/>
                <a:gd name="connsiteY13" fmla="*/ 2987264 h 4143711"/>
                <a:gd name="connsiteX14" fmla="*/ 2489050 w 2570574"/>
                <a:gd name="connsiteY14" fmla="*/ 2861758 h 4143711"/>
                <a:gd name="connsiteX15" fmla="*/ 2565250 w 2570574"/>
                <a:gd name="connsiteY15" fmla="*/ 2673499 h 4143711"/>
                <a:gd name="connsiteX16" fmla="*/ 2547321 w 2570574"/>
                <a:gd name="connsiteY16" fmla="*/ 2431452 h 4143711"/>
                <a:gd name="connsiteX17" fmla="*/ 2412850 w 2570574"/>
                <a:gd name="connsiteY17" fmla="*/ 2198370 h 4143711"/>
                <a:gd name="connsiteX18" fmla="*/ 2157356 w 2570574"/>
                <a:gd name="connsiteY18" fmla="*/ 1938394 h 4143711"/>
                <a:gd name="connsiteX19" fmla="*/ 1704639 w 2570574"/>
                <a:gd name="connsiteY19" fmla="*/ 1499123 h 4143711"/>
                <a:gd name="connsiteX20" fmla="*/ 1269850 w 2570574"/>
                <a:gd name="connsiteY20" fmla="*/ 1059852 h 4143711"/>
                <a:gd name="connsiteX21" fmla="*/ 436132 w 2570574"/>
                <a:gd name="connsiteY21" fmla="*/ 342676 h 4143711"/>
                <a:gd name="connsiteX22" fmla="*/ 0 w 2570574"/>
                <a:gd name="connsiteY22" fmla="*/ 0 h 41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70574" h="4143711">
                  <a:moveTo>
                    <a:pt x="2547321" y="4143711"/>
                  </a:moveTo>
                  <a:cubicBezTo>
                    <a:pt x="2546947" y="4110840"/>
                    <a:pt x="2546574" y="4077970"/>
                    <a:pt x="2542839" y="4049582"/>
                  </a:cubicBezTo>
                  <a:cubicBezTo>
                    <a:pt x="2539104" y="4021194"/>
                    <a:pt x="2532380" y="3993553"/>
                    <a:pt x="2524909" y="3973382"/>
                  </a:cubicBezTo>
                  <a:cubicBezTo>
                    <a:pt x="2517438" y="3953211"/>
                    <a:pt x="2503991" y="3947234"/>
                    <a:pt x="2498015" y="3928558"/>
                  </a:cubicBezTo>
                  <a:cubicBezTo>
                    <a:pt x="2492039" y="3909882"/>
                    <a:pt x="2486809" y="3882241"/>
                    <a:pt x="2489050" y="3861323"/>
                  </a:cubicBezTo>
                  <a:cubicBezTo>
                    <a:pt x="2491291" y="3840405"/>
                    <a:pt x="2509968" y="3835175"/>
                    <a:pt x="2511462" y="3803052"/>
                  </a:cubicBezTo>
                  <a:cubicBezTo>
                    <a:pt x="2512956" y="3770929"/>
                    <a:pt x="2517438" y="3702199"/>
                    <a:pt x="2498015" y="3668582"/>
                  </a:cubicBezTo>
                  <a:cubicBezTo>
                    <a:pt x="2478591" y="3634964"/>
                    <a:pt x="2444974" y="3631976"/>
                    <a:pt x="2394921" y="3601347"/>
                  </a:cubicBezTo>
                  <a:cubicBezTo>
                    <a:pt x="2344868" y="3570718"/>
                    <a:pt x="2241026" y="3515434"/>
                    <a:pt x="2197697" y="3484805"/>
                  </a:cubicBezTo>
                  <a:cubicBezTo>
                    <a:pt x="2154368" y="3454176"/>
                    <a:pt x="2154367" y="3451935"/>
                    <a:pt x="2134944" y="3417570"/>
                  </a:cubicBezTo>
                  <a:cubicBezTo>
                    <a:pt x="2115521" y="3383205"/>
                    <a:pt x="2084891" y="3318958"/>
                    <a:pt x="2081156" y="3278617"/>
                  </a:cubicBezTo>
                  <a:cubicBezTo>
                    <a:pt x="2077421" y="3238276"/>
                    <a:pt x="2092362" y="3208393"/>
                    <a:pt x="2112533" y="3175523"/>
                  </a:cubicBezTo>
                  <a:cubicBezTo>
                    <a:pt x="2132704" y="3142653"/>
                    <a:pt x="2159598" y="3112770"/>
                    <a:pt x="2202180" y="3081394"/>
                  </a:cubicBezTo>
                  <a:cubicBezTo>
                    <a:pt x="2244762" y="3050017"/>
                    <a:pt x="2320215" y="3023870"/>
                    <a:pt x="2368027" y="2987264"/>
                  </a:cubicBezTo>
                  <a:cubicBezTo>
                    <a:pt x="2415839" y="2950658"/>
                    <a:pt x="2456180" y="2914052"/>
                    <a:pt x="2489050" y="2861758"/>
                  </a:cubicBezTo>
                  <a:cubicBezTo>
                    <a:pt x="2521920" y="2809464"/>
                    <a:pt x="2555538" y="2745217"/>
                    <a:pt x="2565250" y="2673499"/>
                  </a:cubicBezTo>
                  <a:cubicBezTo>
                    <a:pt x="2574962" y="2601781"/>
                    <a:pt x="2572721" y="2510640"/>
                    <a:pt x="2547321" y="2431452"/>
                  </a:cubicBezTo>
                  <a:cubicBezTo>
                    <a:pt x="2521921" y="2352264"/>
                    <a:pt x="2477844" y="2280546"/>
                    <a:pt x="2412850" y="2198370"/>
                  </a:cubicBezTo>
                  <a:cubicBezTo>
                    <a:pt x="2347856" y="2116194"/>
                    <a:pt x="2275391" y="2054935"/>
                    <a:pt x="2157356" y="1938394"/>
                  </a:cubicBezTo>
                  <a:cubicBezTo>
                    <a:pt x="2039321" y="1821853"/>
                    <a:pt x="1852557" y="1645547"/>
                    <a:pt x="1704639" y="1499123"/>
                  </a:cubicBezTo>
                  <a:cubicBezTo>
                    <a:pt x="1556721" y="1352699"/>
                    <a:pt x="1481268" y="1252593"/>
                    <a:pt x="1269850" y="1059852"/>
                  </a:cubicBezTo>
                  <a:cubicBezTo>
                    <a:pt x="1058432" y="867111"/>
                    <a:pt x="647774" y="519318"/>
                    <a:pt x="436132" y="342676"/>
                  </a:cubicBezTo>
                  <a:cubicBezTo>
                    <a:pt x="224490" y="166034"/>
                    <a:pt x="31377" y="15315"/>
                    <a:pt x="0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0335" y="3886296"/>
              <a:ext cx="117158" cy="85725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4330494" y="3793571"/>
              <a:ext cx="441751" cy="702324"/>
            </a:xfrm>
            <a:custGeom>
              <a:avLst/>
              <a:gdLst>
                <a:gd name="connsiteX0" fmla="*/ 380791 w 441751"/>
                <a:gd name="connsiteY0" fmla="*/ 702324 h 702324"/>
                <a:gd name="connsiteX1" fmla="*/ 350311 w 441751"/>
                <a:gd name="connsiteY1" fmla="*/ 641364 h 702324"/>
                <a:gd name="connsiteX2" fmla="*/ 314116 w 441751"/>
                <a:gd name="connsiteY2" fmla="*/ 589929 h 702324"/>
                <a:gd name="connsiteX3" fmla="*/ 279826 w 441751"/>
                <a:gd name="connsiteY3" fmla="*/ 532779 h 702324"/>
                <a:gd name="connsiteX4" fmla="*/ 236011 w 441751"/>
                <a:gd name="connsiteY4" fmla="*/ 485154 h 702324"/>
                <a:gd name="connsiteX5" fmla="*/ 175051 w 441751"/>
                <a:gd name="connsiteY5" fmla="*/ 439434 h 702324"/>
                <a:gd name="connsiteX6" fmla="*/ 135046 w 441751"/>
                <a:gd name="connsiteY6" fmla="*/ 418479 h 702324"/>
                <a:gd name="connsiteX7" fmla="*/ 100756 w 441751"/>
                <a:gd name="connsiteY7" fmla="*/ 393714 h 702324"/>
                <a:gd name="connsiteX8" fmla="*/ 53131 w 441751"/>
                <a:gd name="connsiteY8" fmla="*/ 344184 h 702324"/>
                <a:gd name="connsiteX9" fmla="*/ 3601 w 441751"/>
                <a:gd name="connsiteY9" fmla="*/ 264174 h 702324"/>
                <a:gd name="connsiteX10" fmla="*/ 9316 w 441751"/>
                <a:gd name="connsiteY10" fmla="*/ 163209 h 702324"/>
                <a:gd name="connsiteX11" fmla="*/ 53131 w 441751"/>
                <a:gd name="connsiteY11" fmla="*/ 79389 h 702324"/>
                <a:gd name="connsiteX12" fmla="*/ 133141 w 441751"/>
                <a:gd name="connsiteY12" fmla="*/ 29859 h 702324"/>
                <a:gd name="connsiteX13" fmla="*/ 234106 w 441751"/>
                <a:gd name="connsiteY13" fmla="*/ 1284 h 702324"/>
                <a:gd name="connsiteX14" fmla="*/ 323641 w 441751"/>
                <a:gd name="connsiteY14" fmla="*/ 10809 h 702324"/>
                <a:gd name="connsiteX15" fmla="*/ 388411 w 441751"/>
                <a:gd name="connsiteY15" fmla="*/ 62244 h 702324"/>
                <a:gd name="connsiteX16" fmla="*/ 441751 w 441751"/>
                <a:gd name="connsiteY16" fmla="*/ 115584 h 70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1751" h="702324">
                  <a:moveTo>
                    <a:pt x="380791" y="702324"/>
                  </a:moveTo>
                  <a:cubicBezTo>
                    <a:pt x="371107" y="681210"/>
                    <a:pt x="361423" y="660096"/>
                    <a:pt x="350311" y="641364"/>
                  </a:cubicBezTo>
                  <a:cubicBezTo>
                    <a:pt x="339199" y="622632"/>
                    <a:pt x="325864" y="608027"/>
                    <a:pt x="314116" y="589929"/>
                  </a:cubicBezTo>
                  <a:cubicBezTo>
                    <a:pt x="302368" y="571831"/>
                    <a:pt x="292844" y="550242"/>
                    <a:pt x="279826" y="532779"/>
                  </a:cubicBezTo>
                  <a:cubicBezTo>
                    <a:pt x="266808" y="515316"/>
                    <a:pt x="253473" y="500711"/>
                    <a:pt x="236011" y="485154"/>
                  </a:cubicBezTo>
                  <a:cubicBezTo>
                    <a:pt x="218549" y="469597"/>
                    <a:pt x="191878" y="450546"/>
                    <a:pt x="175051" y="439434"/>
                  </a:cubicBezTo>
                  <a:cubicBezTo>
                    <a:pt x="158224" y="428322"/>
                    <a:pt x="147428" y="426099"/>
                    <a:pt x="135046" y="418479"/>
                  </a:cubicBezTo>
                  <a:cubicBezTo>
                    <a:pt x="122664" y="410859"/>
                    <a:pt x="114408" y="406096"/>
                    <a:pt x="100756" y="393714"/>
                  </a:cubicBezTo>
                  <a:cubicBezTo>
                    <a:pt x="87104" y="381332"/>
                    <a:pt x="69323" y="365774"/>
                    <a:pt x="53131" y="344184"/>
                  </a:cubicBezTo>
                  <a:cubicBezTo>
                    <a:pt x="36939" y="322594"/>
                    <a:pt x="10903" y="294336"/>
                    <a:pt x="3601" y="264174"/>
                  </a:cubicBezTo>
                  <a:cubicBezTo>
                    <a:pt x="-3701" y="234012"/>
                    <a:pt x="1061" y="194007"/>
                    <a:pt x="9316" y="163209"/>
                  </a:cubicBezTo>
                  <a:cubicBezTo>
                    <a:pt x="17571" y="132411"/>
                    <a:pt x="32494" y="101614"/>
                    <a:pt x="53131" y="79389"/>
                  </a:cubicBezTo>
                  <a:cubicBezTo>
                    <a:pt x="73768" y="57164"/>
                    <a:pt x="102978" y="42876"/>
                    <a:pt x="133141" y="29859"/>
                  </a:cubicBezTo>
                  <a:cubicBezTo>
                    <a:pt x="163303" y="16841"/>
                    <a:pt x="202356" y="4459"/>
                    <a:pt x="234106" y="1284"/>
                  </a:cubicBezTo>
                  <a:cubicBezTo>
                    <a:pt x="265856" y="-1891"/>
                    <a:pt x="297923" y="649"/>
                    <a:pt x="323641" y="10809"/>
                  </a:cubicBezTo>
                  <a:cubicBezTo>
                    <a:pt x="349358" y="20969"/>
                    <a:pt x="368726" y="44782"/>
                    <a:pt x="388411" y="62244"/>
                  </a:cubicBezTo>
                  <a:cubicBezTo>
                    <a:pt x="408096" y="79706"/>
                    <a:pt x="424923" y="97645"/>
                    <a:pt x="441751" y="1155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83675" y="3441160"/>
              <a:ext cx="798195" cy="483235"/>
            </a:xfrm>
            <a:custGeom>
              <a:avLst/>
              <a:gdLst>
                <a:gd name="connsiteX0" fmla="*/ 0 w 401955"/>
                <a:gd name="connsiteY0" fmla="*/ 112395 h 112395"/>
                <a:gd name="connsiteX1" fmla="*/ 59055 w 401955"/>
                <a:gd name="connsiteY1" fmla="*/ 87630 h 112395"/>
                <a:gd name="connsiteX2" fmla="*/ 110490 w 401955"/>
                <a:gd name="connsiteY2" fmla="*/ 68580 h 112395"/>
                <a:gd name="connsiteX3" fmla="*/ 194310 w 401955"/>
                <a:gd name="connsiteY3" fmla="*/ 40005 h 112395"/>
                <a:gd name="connsiteX4" fmla="*/ 281940 w 401955"/>
                <a:gd name="connsiteY4" fmla="*/ 17145 h 112395"/>
                <a:gd name="connsiteX5" fmla="*/ 361950 w 401955"/>
                <a:gd name="connsiteY5" fmla="*/ 3810 h 112395"/>
                <a:gd name="connsiteX6" fmla="*/ 401955 w 401955"/>
                <a:gd name="connsiteY6" fmla="*/ 0 h 11239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361950 w 798195"/>
                <a:gd name="connsiteY5" fmla="*/ 37465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69215 w 798195"/>
                <a:gd name="connsiteY1" fmla="*/ 46355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195" h="483235">
                  <a:moveTo>
                    <a:pt x="0" y="483235"/>
                  </a:moveTo>
                  <a:cubicBezTo>
                    <a:pt x="20320" y="474503"/>
                    <a:pt x="42333" y="470006"/>
                    <a:pt x="69215" y="463550"/>
                  </a:cubicBezTo>
                  <a:cubicBezTo>
                    <a:pt x="96097" y="457094"/>
                    <a:pt x="130281" y="452437"/>
                    <a:pt x="161290" y="444500"/>
                  </a:cubicBezTo>
                  <a:cubicBezTo>
                    <a:pt x="192299" y="436563"/>
                    <a:pt x="213148" y="427884"/>
                    <a:pt x="255270" y="415925"/>
                  </a:cubicBezTo>
                  <a:cubicBezTo>
                    <a:pt x="297392" y="403966"/>
                    <a:pt x="361527" y="395711"/>
                    <a:pt x="414020" y="372745"/>
                  </a:cubicBezTo>
                  <a:cubicBezTo>
                    <a:pt x="466513" y="349779"/>
                    <a:pt x="506201" y="340254"/>
                    <a:pt x="570230" y="278130"/>
                  </a:cubicBezTo>
                  <a:cubicBezTo>
                    <a:pt x="634259" y="216006"/>
                    <a:pt x="788194" y="476"/>
                    <a:pt x="79819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b="6153"/>
            <a:stretch/>
          </p:blipFill>
          <p:spPr>
            <a:xfrm>
              <a:off x="3964304" y="6640830"/>
              <a:ext cx="802005" cy="209550"/>
            </a:xfrm>
            <a:prstGeom prst="rect">
              <a:avLst/>
            </a:prstGeom>
            <a:solidFill>
              <a:srgbClr val="EEEEEE">
                <a:alpha val="35000"/>
              </a:srgbClr>
            </a:solidFill>
          </p:spPr>
        </p:pic>
        <p:sp>
          <p:nvSpPr>
            <p:cNvPr id="31" name="TextBox 30"/>
            <p:cNvSpPr txBox="1"/>
            <p:nvPr/>
          </p:nvSpPr>
          <p:spPr>
            <a:xfrm rot="20455458">
              <a:off x="2015646" y="401384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BT4-2</a:t>
              </a:r>
              <a:endParaRPr lang="en-PH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21342238">
              <a:off x="2483261" y="303305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PLET32</a:t>
              </a:r>
              <a:endParaRPr lang="en-PH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1342238">
              <a:off x="3740561" y="2682541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PLET12</a:t>
              </a:r>
              <a:endParaRPr lang="en-PH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21342238">
              <a:off x="3001420" y="3002580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PLET22</a:t>
              </a:r>
              <a:endParaRPr lang="en-PH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21355188">
              <a:off x="1614260" y="2494749"/>
              <a:ext cx="1209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Riser Base Manifold</a:t>
              </a:r>
              <a:endParaRPr lang="en-PH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20699154">
              <a:off x="1576252" y="1771334"/>
              <a:ext cx="820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Riser Heel </a:t>
              </a:r>
            </a:p>
            <a:p>
              <a:r>
                <a:rPr lang="en-PH" sz="1000" dirty="0" smtClean="0"/>
                <a:t>Anchors</a:t>
              </a:r>
              <a:endParaRPr lang="en-PH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0699154">
              <a:off x="1323885" y="1310659"/>
              <a:ext cx="238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Flexible Riser  </a:t>
              </a:r>
              <a:r>
                <a:rPr lang="en-PH" sz="1200" dirty="0" smtClean="0"/>
                <a:t>8     7     6     5</a:t>
              </a:r>
              <a:endParaRPr lang="en-PH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2583251">
              <a:off x="3544284" y="1597989"/>
              <a:ext cx="809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Umbilical</a:t>
              </a:r>
              <a:endParaRPr lang="en-PH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325121">
              <a:off x="3400031" y="2357924"/>
              <a:ext cx="479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ESFL</a:t>
              </a:r>
              <a:endParaRPr lang="en-PH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0496100">
              <a:off x="2228418" y="471429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BT4-1</a:t>
              </a:r>
              <a:endParaRPr lang="en-PH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416763">
              <a:off x="2563114" y="363108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BT3-2</a:t>
              </a:r>
              <a:endParaRPr lang="en-PH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438567">
              <a:off x="3210080" y="3402631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BT2-2</a:t>
              </a:r>
              <a:endParaRPr lang="en-PH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20495428">
              <a:off x="3765901" y="311761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BT1-2</a:t>
              </a:r>
              <a:endParaRPr lang="en-PH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 rot="20331912">
              <a:off x="2770023" y="4673852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BT3-1</a:t>
              </a:r>
              <a:endParaRPr lang="en-PH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20463224">
              <a:off x="3516197" y="401970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BT2-1</a:t>
              </a:r>
              <a:endParaRPr lang="en-PH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21342238">
              <a:off x="1690781" y="281969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PLET42</a:t>
              </a:r>
              <a:endParaRPr lang="en-PH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0496195">
              <a:off x="3726040" y="406718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BT1-1</a:t>
              </a:r>
              <a:endParaRPr lang="en-PH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27525" y="5903258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PLET41</a:t>
              </a:r>
              <a:endParaRPr lang="en-PH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94410" y="5741544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PLET31</a:t>
              </a:r>
              <a:endParaRPr lang="en-PH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31254" y="5137872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PLET11</a:t>
              </a:r>
              <a:endParaRPr lang="en-PH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5145" y="5040927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PLET21</a:t>
              </a:r>
              <a:endParaRPr lang="en-PH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 rot="20010095">
              <a:off x="3475849" y="5616237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PM-W</a:t>
              </a:r>
              <a:endParaRPr lang="en-PH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 rot="20010095">
              <a:off x="3951078" y="5387637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PM-E</a:t>
              </a:r>
              <a:endParaRPr lang="en-PH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 rot="20010095">
              <a:off x="3242151" y="5489288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P5</a:t>
              </a:r>
              <a:endParaRPr lang="en-PH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20010095">
              <a:off x="3537986" y="5274133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P4</a:t>
              </a:r>
              <a:endParaRPr lang="en-PH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20010095">
              <a:off x="3470751" y="5924074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P6</a:t>
              </a:r>
              <a:endParaRPr lang="en-PH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0010095">
              <a:off x="4351684" y="5477931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P1</a:t>
              </a:r>
              <a:endParaRPr lang="en-PH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20010095">
              <a:off x="3744175" y="5157592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P3</a:t>
              </a:r>
              <a:endParaRPr lang="en-PH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70253" y="146515"/>
              <a:ext cx="930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/>
                <a:t>FLNG Turret</a:t>
              </a:r>
              <a:endParaRPr lang="en-PH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67551" y="3859763"/>
              <a:ext cx="442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CTA</a:t>
              </a:r>
              <a:endParaRPr lang="en-PH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80694" y="3536896"/>
              <a:ext cx="117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000" dirty="0" smtClean="0"/>
                <a:t>Fibre Optic </a:t>
              </a:r>
            </a:p>
            <a:p>
              <a:pPr algn="ctr"/>
              <a:r>
                <a:rPr lang="en-PH" sz="1000" dirty="0" smtClean="0"/>
                <a:t>Cable</a:t>
              </a:r>
              <a:endParaRPr lang="en-PH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8235181">
              <a:off x="5317798" y="3008473"/>
              <a:ext cx="952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To Onshore</a:t>
              </a:r>
              <a:endParaRPr lang="en-PH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20010095">
              <a:off x="3836511" y="5847875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P7</a:t>
              </a:r>
              <a:endParaRPr lang="en-PH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20010095">
              <a:off x="4049872" y="5720876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P8</a:t>
              </a:r>
              <a:endParaRPr lang="en-PH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57623" y="4532166"/>
              <a:ext cx="1073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UTA-1/HDM-1</a:t>
              </a:r>
              <a:endParaRPr lang="en-PH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40732" y="4950578"/>
              <a:ext cx="1102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UTA-2/HDM-2</a:t>
              </a:r>
              <a:endParaRPr lang="en-PH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06261" y="5768920"/>
              <a:ext cx="1022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UTA-3/EDM-1</a:t>
              </a:r>
              <a:endParaRPr lang="en-PH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497166">
              <a:off x="2315109" y="4271751"/>
              <a:ext cx="542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FL-004</a:t>
              </a:r>
              <a:endParaRPr lang="en-PH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663195">
              <a:off x="2491901" y="4221537"/>
              <a:ext cx="538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FL-003</a:t>
              </a:r>
              <a:endParaRPr lang="en-PH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3907906">
              <a:off x="3566494" y="3635548"/>
              <a:ext cx="566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FL-002</a:t>
              </a:r>
              <a:endParaRPr lang="en-PH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4014650">
              <a:off x="3728780" y="3578405"/>
              <a:ext cx="562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FL-001</a:t>
              </a:r>
              <a:endParaRPr lang="en-PH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 rot="20010095">
              <a:off x="3106232" y="6235662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PAP- 4</a:t>
              </a:r>
              <a:endParaRPr lang="en-PH" sz="60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20010095">
              <a:off x="3382458" y="6498551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PAP- 3</a:t>
              </a:r>
              <a:endParaRPr lang="en-PH" sz="6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20010095">
              <a:off x="4514026" y="5486996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PAP- 1</a:t>
              </a:r>
              <a:endParaRPr lang="en-PH" sz="6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20010095">
              <a:off x="4592132" y="5864187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PAP- 2</a:t>
              </a:r>
              <a:endParaRPr lang="en-PH" sz="600" dirty="0"/>
            </a:p>
          </p:txBody>
        </p: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 rot="19185583">
              <a:off x="480927" y="434696"/>
              <a:ext cx="1923025" cy="648760"/>
              <a:chOff x="963392" y="-176169"/>
              <a:chExt cx="9615125" cy="324380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8"/>
              <a:srcRect t="43089" r="14903" b="-1"/>
              <a:stretch/>
            </p:blipFill>
            <p:spPr>
              <a:xfrm>
                <a:off x="963392" y="1209508"/>
                <a:ext cx="8222553" cy="185812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 rotWithShape="1">
              <a:blip r:embed="rId8"/>
              <a:srcRect l="85083" t="347" r="505" b="8180"/>
              <a:stretch/>
            </p:blipFill>
            <p:spPr>
              <a:xfrm>
                <a:off x="9185945" y="-176169"/>
                <a:ext cx="1392572" cy="2986481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578069" y="1"/>
              <a:ext cx="5580994" cy="685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ounded Rectangle 15"/>
            <p:cNvSpPr/>
            <p:nvPr/>
          </p:nvSpPr>
          <p:spPr>
            <a:xfrm rot="20100000">
              <a:off x="3366135" y="5979795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9" name="Rounded Rectangle 98"/>
            <p:cNvSpPr/>
            <p:nvPr/>
          </p:nvSpPr>
          <p:spPr>
            <a:xfrm rot="20100000">
              <a:off x="4566285" y="5345430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0" name="TextBox 99"/>
            <p:cNvSpPr txBox="1"/>
            <p:nvPr/>
          </p:nvSpPr>
          <p:spPr>
            <a:xfrm rot="21413551">
              <a:off x="2291072" y="25988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RJ-04</a:t>
              </a:r>
              <a:endParaRPr lang="en-PH" sz="6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21413551">
              <a:off x="2593967" y="28655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RJ-03</a:t>
              </a:r>
              <a:endParaRPr lang="en-PH" sz="600" dirty="0"/>
            </a:p>
          </p:txBody>
        </p:sp>
        <p:sp>
          <p:nvSpPr>
            <p:cNvPr id="102" name="TextBox 101"/>
            <p:cNvSpPr txBox="1"/>
            <p:nvPr/>
          </p:nvSpPr>
          <p:spPr>
            <a:xfrm rot="21413551">
              <a:off x="3014971" y="2846521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RJ-02</a:t>
              </a:r>
              <a:endParaRPr lang="en-PH" sz="600" dirty="0"/>
            </a:p>
          </p:txBody>
        </p:sp>
        <p:sp>
          <p:nvSpPr>
            <p:cNvPr id="103" name="TextBox 102"/>
            <p:cNvSpPr txBox="1"/>
            <p:nvPr/>
          </p:nvSpPr>
          <p:spPr>
            <a:xfrm rot="21413551">
              <a:off x="3262621" y="2532196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RJ-01</a:t>
              </a:r>
              <a:endParaRPr lang="en-PH" sz="6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3866107">
              <a:off x="3756800" y="539234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MJ-02</a:t>
              </a:r>
              <a:endParaRPr lang="en-PH" sz="6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3866107">
              <a:off x="3876816" y="562856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MJ-01</a:t>
              </a:r>
              <a:endParaRPr lang="en-PH" sz="6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7971" y="62917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Figure 5</a:t>
            </a:r>
            <a:endParaRPr lang="en-PH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Not included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53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8BDB747-DB54-4603-9F15-4ACF08417009}"/>
              </a:ext>
            </a:extLst>
          </p:cNvPr>
          <p:cNvSpPr/>
          <p:nvPr/>
        </p:nvSpPr>
        <p:spPr>
          <a:xfrm>
            <a:off x="295074" y="6464683"/>
            <a:ext cx="11607084" cy="38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1180" y="0"/>
            <a:ext cx="7706950" cy="6790340"/>
            <a:chOff x="191180" y="0"/>
            <a:chExt cx="7706950" cy="679034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 rot="1800000">
              <a:off x="6787342" y="3871649"/>
              <a:ext cx="125933" cy="10809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5213324-AD47-4E21-A396-C767F748C6C9}"/>
                </a:ext>
              </a:extLst>
            </p:cNvPr>
            <p:cNvSpPr/>
            <p:nvPr/>
          </p:nvSpPr>
          <p:spPr>
            <a:xfrm>
              <a:off x="361950" y="724311"/>
              <a:ext cx="7528559" cy="1222599"/>
            </a:xfrm>
            <a:prstGeom prst="rect">
              <a:avLst/>
            </a:prstGeom>
            <a:solidFill>
              <a:srgbClr val="99CEB4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TOPSIDE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68CF0CF-8B9E-49C3-B441-CE5A5F4401CB}"/>
                </a:ext>
              </a:extLst>
            </p:cNvPr>
            <p:cNvSpPr/>
            <p:nvPr/>
          </p:nvSpPr>
          <p:spPr>
            <a:xfrm>
              <a:off x="368773" y="3582294"/>
              <a:ext cx="7525547" cy="3208046"/>
            </a:xfrm>
            <a:prstGeom prst="rect">
              <a:avLst/>
            </a:prstGeom>
            <a:solidFill>
              <a:srgbClr val="66C5D2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SUBSEA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272D0FE-A97F-4CED-BD9D-A9F47E17C6F4}"/>
                </a:ext>
              </a:extLst>
            </p:cNvPr>
            <p:cNvSpPr/>
            <p:nvPr/>
          </p:nvSpPr>
          <p:spPr>
            <a:xfrm>
              <a:off x="191180" y="0"/>
              <a:ext cx="7408457" cy="47372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Prelude Subsea System </a:t>
              </a:r>
              <a:r>
                <a:rPr lang="en-GB" sz="1600" b="1" dirty="0" smtClean="0">
                  <a:solidFill>
                    <a:schemeClr val="tx1"/>
                  </a:solidFill>
                </a:rPr>
                <a:t>Asset Integrity Status Dashboard, 2020, rev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68CF0CF-8B9E-49C3-B441-CE5A5F4401CB}"/>
                </a:ext>
              </a:extLst>
            </p:cNvPr>
            <p:cNvSpPr/>
            <p:nvPr/>
          </p:nvSpPr>
          <p:spPr>
            <a:xfrm>
              <a:off x="361950" y="1945100"/>
              <a:ext cx="7529460" cy="1641063"/>
            </a:xfrm>
            <a:prstGeom prst="rect">
              <a:avLst/>
            </a:prstGeom>
            <a:solidFill>
              <a:srgbClr val="CCD8E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RISERs/UMBILICAL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117050F-A2EE-4B2C-BFD0-4A6598BFE9C9}"/>
                </a:ext>
              </a:extLst>
            </p:cNvPr>
            <p:cNvSpPr/>
            <p:nvPr/>
          </p:nvSpPr>
          <p:spPr>
            <a:xfrm>
              <a:off x="6834622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POWER/COMMS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F15E516-51FC-45AD-B02C-995018977EAD}"/>
                </a:ext>
              </a:extLst>
            </p:cNvPr>
            <p:cNvSpPr/>
            <p:nvPr/>
          </p:nvSpPr>
          <p:spPr>
            <a:xfrm>
              <a:off x="7052410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HYDRAULIC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1BA82AF-F97D-42B4-AA06-2AC9D008BB78}"/>
                </a:ext>
              </a:extLst>
            </p:cNvPr>
            <p:cNvSpPr/>
            <p:nvPr/>
          </p:nvSpPr>
          <p:spPr>
            <a:xfrm>
              <a:off x="7257428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MEG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A2636E8-0A45-4F73-831B-C9C565A3C3AC}"/>
                </a:ext>
              </a:extLst>
            </p:cNvPr>
            <p:cNvSpPr/>
            <p:nvPr/>
          </p:nvSpPr>
          <p:spPr>
            <a:xfrm>
              <a:off x="2561230" y="1702646"/>
              <a:ext cx="955671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ESDV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EF06410-4D22-4625-8D14-C0C56D86E832}"/>
                </a:ext>
              </a:extLst>
            </p:cNvPr>
            <p:cNvSpPr/>
            <p:nvPr/>
          </p:nvSpPr>
          <p:spPr>
            <a:xfrm>
              <a:off x="3335638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5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68E0FE-BA9B-4B69-A717-1006746AAF7F}"/>
                </a:ext>
              </a:extLst>
            </p:cNvPr>
            <p:cNvSpPr/>
            <p:nvPr/>
          </p:nvSpPr>
          <p:spPr>
            <a:xfrm>
              <a:off x="3094543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6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A186F86-183B-44D9-994F-09DC9E1CB888}"/>
                </a:ext>
              </a:extLst>
            </p:cNvPr>
            <p:cNvSpPr/>
            <p:nvPr/>
          </p:nvSpPr>
          <p:spPr>
            <a:xfrm>
              <a:off x="2849445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bg1"/>
                  </a:solidFill>
                </a:rPr>
                <a:t>RISER 7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14B1CB2-9E77-4648-A554-EE2A883A4C3C}"/>
                </a:ext>
              </a:extLst>
            </p:cNvPr>
            <p:cNvSpPr/>
            <p:nvPr/>
          </p:nvSpPr>
          <p:spPr>
            <a:xfrm>
              <a:off x="2603855" y="1958153"/>
              <a:ext cx="148491" cy="160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RISER 8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2BDBCB1-3043-460A-8B13-2B0F557125F6}"/>
                </a:ext>
              </a:extLst>
            </p:cNvPr>
            <p:cNvSpPr/>
            <p:nvPr/>
          </p:nvSpPr>
          <p:spPr>
            <a:xfrm>
              <a:off x="369570" y="459048"/>
              <a:ext cx="5170168" cy="274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 smtClean="0">
                  <a:solidFill>
                    <a:schemeClr val="tx1"/>
                  </a:solidFill>
                </a:rPr>
                <a:t>             PRODUCTION </a:t>
              </a:r>
              <a:r>
                <a:rPr lang="en-GB" sz="800" i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22C7DF9-5653-41CD-89D5-50AE4BEE8A5E}"/>
                </a:ext>
              </a:extLst>
            </p:cNvPr>
            <p:cNvSpPr/>
            <p:nvPr/>
          </p:nvSpPr>
          <p:spPr>
            <a:xfrm>
              <a:off x="5539740" y="459166"/>
              <a:ext cx="2358390" cy="284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solidFill>
                    <a:schemeClr val="tx1"/>
                  </a:solidFill>
                </a:rPr>
                <a:t>DISTRIBUTION SYSTEM</a:t>
              </a:r>
            </a:p>
          </p:txBody>
        </p:sp>
        <p:cxnSp>
          <p:nvCxnSpPr>
            <p:cNvPr id="282" name="Connector: Elbow 281">
              <a:extLst>
                <a:ext uri="{FF2B5EF4-FFF2-40B4-BE49-F238E27FC236}">
                  <a16:creationId xmlns:a16="http://schemas.microsoft.com/office/drawing/2014/main" id="{B6522D1A-2EEB-4DCB-9622-F584E4DB1E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16072" y="1496096"/>
              <a:ext cx="451604" cy="422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F75FE53-6A70-4F05-A4C2-349A82A49C78}"/>
                </a:ext>
              </a:extLst>
            </p:cNvPr>
            <p:cNvSpPr/>
            <p:nvPr/>
          </p:nvSpPr>
          <p:spPr>
            <a:xfrm>
              <a:off x="7466368" y="1979534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CHEMICAL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C62CD37-69F6-4B18-B8E5-A42CDA4A2331}"/>
                </a:ext>
              </a:extLst>
            </p:cNvPr>
            <p:cNvSpPr/>
            <p:nvPr/>
          </p:nvSpPr>
          <p:spPr>
            <a:xfrm>
              <a:off x="3576734" y="1829154"/>
              <a:ext cx="690168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VGMS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1B0E387-B99B-477C-A708-6AC78B8EE1BE}"/>
                </a:ext>
              </a:extLst>
            </p:cNvPr>
            <p:cNvSpPr/>
            <p:nvPr/>
          </p:nvSpPr>
          <p:spPr>
            <a:xfrm>
              <a:off x="6044112" y="818375"/>
              <a:ext cx="536088" cy="24039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SPCU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235B86-3E51-415B-9AB6-DB739C11D906}"/>
                </a:ext>
              </a:extLst>
            </p:cNvPr>
            <p:cNvSpPr/>
            <p:nvPr/>
          </p:nvSpPr>
          <p:spPr>
            <a:xfrm>
              <a:off x="6944837" y="1135058"/>
              <a:ext cx="335288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HPU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66C3D41-8283-452A-A537-6E9C275190CE}"/>
                </a:ext>
              </a:extLst>
            </p:cNvPr>
            <p:cNvSpPr/>
            <p:nvPr/>
          </p:nvSpPr>
          <p:spPr>
            <a:xfrm>
              <a:off x="6044890" y="12402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MCS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CDE61E10-C12B-4522-B678-783926EDDC54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rot="16200000" flipV="1">
              <a:off x="6352207" y="1166563"/>
              <a:ext cx="769776" cy="313790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3F8C8746-E275-430E-B078-BE38FECA7B5E}"/>
                </a:ext>
              </a:extLst>
            </p:cNvPr>
            <p:cNvCxnSpPr>
              <a:cxnSpLocks/>
              <a:endCxn id="190" idx="3"/>
            </p:cNvCxnSpPr>
            <p:nvPr/>
          </p:nvCxnSpPr>
          <p:spPr>
            <a:xfrm rot="10800000">
              <a:off x="6476780" y="1360454"/>
              <a:ext cx="384490" cy="353601"/>
            </a:xfrm>
            <a:prstGeom prst="bentConnector3">
              <a:avLst>
                <a:gd name="adj1" fmla="val 550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37C0F6-C9C0-4453-BFEA-BC0250512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76" y="1375572"/>
              <a:ext cx="0" cy="2962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A68371D3-9FCD-4C2A-9457-6069CACC2C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62888" y="1339042"/>
              <a:ext cx="711613" cy="75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BB99705-0FDA-4E9A-88D9-F375AF3C0AA9}"/>
                </a:ext>
              </a:extLst>
            </p:cNvPr>
            <p:cNvSpPr/>
            <p:nvPr/>
          </p:nvSpPr>
          <p:spPr>
            <a:xfrm>
              <a:off x="7100827" y="7418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MEG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38625F3-6989-4232-BADB-CE1AFD512F9A}"/>
                </a:ext>
              </a:extLst>
            </p:cNvPr>
            <p:cNvSpPr/>
            <p:nvPr/>
          </p:nvSpPr>
          <p:spPr>
            <a:xfrm>
              <a:off x="7364231" y="1051364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CI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D5A848A-7DDF-4E98-9203-74E4A3CB11B0}"/>
                </a:ext>
              </a:extLst>
            </p:cNvPr>
            <p:cNvSpPr/>
            <p:nvPr/>
          </p:nvSpPr>
          <p:spPr>
            <a:xfrm>
              <a:off x="2597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48357E-8B89-455A-B45A-725687B417D6}"/>
                </a:ext>
              </a:extLst>
            </p:cNvPr>
            <p:cNvSpPr/>
            <p:nvPr/>
          </p:nvSpPr>
          <p:spPr>
            <a:xfrm>
              <a:off x="28454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FFA351A-B3E8-46C1-BFA6-792058AFB5AB}"/>
                </a:ext>
              </a:extLst>
            </p:cNvPr>
            <p:cNvSpPr/>
            <p:nvPr/>
          </p:nvSpPr>
          <p:spPr>
            <a:xfrm>
              <a:off x="30938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5D438F9-8A31-41D7-ACF3-964D853B2582}"/>
                </a:ext>
              </a:extLst>
            </p:cNvPr>
            <p:cNvSpPr/>
            <p:nvPr/>
          </p:nvSpPr>
          <p:spPr>
            <a:xfrm>
              <a:off x="3335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F4EB9AD-8811-4CAA-B86C-FF0B4841A1BD}"/>
                </a:ext>
              </a:extLst>
            </p:cNvPr>
            <p:cNvSpPr/>
            <p:nvPr/>
          </p:nvSpPr>
          <p:spPr>
            <a:xfrm>
              <a:off x="2564513" y="1206005"/>
              <a:ext cx="955671" cy="19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PSDV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287870C-0686-412B-B7B7-E3EE89EF5F47}"/>
                </a:ext>
              </a:extLst>
            </p:cNvPr>
            <p:cNvSpPr/>
            <p:nvPr/>
          </p:nvSpPr>
          <p:spPr>
            <a:xfrm>
              <a:off x="2598376" y="934386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77E244-F504-4E36-A4DE-0B1C1D9EE03C}"/>
                </a:ext>
              </a:extLst>
            </p:cNvPr>
            <p:cNvSpPr/>
            <p:nvPr/>
          </p:nvSpPr>
          <p:spPr>
            <a:xfrm>
              <a:off x="2844893" y="933588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052DDAA-AFD2-4AF6-85C2-676892C26C77}"/>
                </a:ext>
              </a:extLst>
            </p:cNvPr>
            <p:cNvSpPr/>
            <p:nvPr/>
          </p:nvSpPr>
          <p:spPr>
            <a:xfrm>
              <a:off x="3092458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5CE3F0A-7FB4-4A9D-800A-186AF28921F2}"/>
                </a:ext>
              </a:extLst>
            </p:cNvPr>
            <p:cNvSpPr/>
            <p:nvPr/>
          </p:nvSpPr>
          <p:spPr>
            <a:xfrm>
              <a:off x="3333069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263DE6F-E2B3-40BC-8D30-EC1EE4C09E4F}"/>
                </a:ext>
              </a:extLst>
            </p:cNvPr>
            <p:cNvSpPr/>
            <p:nvPr/>
          </p:nvSpPr>
          <p:spPr>
            <a:xfrm>
              <a:off x="3582762" y="942358"/>
              <a:ext cx="433162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ASD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89C7FE-8BE8-4C4A-BB9C-B5142D7F3BD1}"/>
                </a:ext>
              </a:extLst>
            </p:cNvPr>
            <p:cNvSpPr/>
            <p:nvPr/>
          </p:nvSpPr>
          <p:spPr>
            <a:xfrm>
              <a:off x="2416228" y="725491"/>
              <a:ext cx="1166534" cy="213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u="sng" dirty="0">
                  <a:solidFill>
                    <a:schemeClr val="tx1"/>
                  </a:solidFill>
                </a:rPr>
                <a:t>RCVs [not in scope]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6780" y="1940984"/>
              <a:ext cx="865691" cy="1649266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 dirty="0" err="1" smtClean="0"/>
            </a:p>
          </p:txBody>
        </p:sp>
        <p:sp>
          <p:nvSpPr>
            <p:cNvPr id="19" name="TextBox 18"/>
            <p:cNvSpPr txBox="1"/>
            <p:nvPr/>
          </p:nvSpPr>
          <p:spPr bwMode="auto">
            <a:xfrm rot="5400000">
              <a:off x="7316690" y="2661061"/>
              <a:ext cx="8313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 smtClean="0"/>
                <a:t>UMBILICAL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834042" y="5132524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BT4-1</a:t>
              </a:r>
              <a:endParaRPr lang="en-GB" sz="8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824250" y="4665630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BT4-2</a:t>
              </a:r>
              <a:endParaRPr lang="en-GB" sz="8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1370557" y="501876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BT3-1</a:t>
              </a:r>
              <a:endParaRPr lang="en-GB" sz="800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2D4152D-E445-44F7-9FFA-F80180165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214" y="5151178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418F97-72C5-4E5C-9F3A-DAA96B969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026" y="5470912"/>
              <a:ext cx="99828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8E4FBB-E5C7-4983-89D2-5C2DE622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41" y="5722946"/>
              <a:ext cx="998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7A7EBD10-FEA5-4F71-A6BB-253CBE1C2B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493" y="3996039"/>
              <a:ext cx="1895373" cy="240603"/>
            </a:xfrm>
            <a:prstGeom prst="bentConnector3">
              <a:avLst>
                <a:gd name="adj1" fmla="val 1756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3CB1AB71-E1BD-4F35-9BEF-ED11F9DBFB4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413618" y="3961929"/>
              <a:ext cx="1644958" cy="278031"/>
            </a:xfrm>
            <a:prstGeom prst="bentConnector3">
              <a:avLst>
                <a:gd name="adj1" fmla="val -58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DF047BA-FC58-46B2-A8F5-3E6873F05133}"/>
                </a:ext>
              </a:extLst>
            </p:cNvPr>
            <p:cNvCxnSpPr>
              <a:cxnSpLocks/>
              <a:stCxn id="247" idx="3"/>
            </p:cNvCxnSpPr>
            <p:nvPr/>
          </p:nvCxnSpPr>
          <p:spPr>
            <a:xfrm flipV="1">
              <a:off x="1726582" y="3980802"/>
              <a:ext cx="1214738" cy="485054"/>
            </a:xfrm>
            <a:prstGeom prst="bentConnector3">
              <a:avLst>
                <a:gd name="adj1" fmla="val 9830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BC03679-7CD0-4722-A894-AB4719E5EB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145617" y="3966109"/>
              <a:ext cx="1371736" cy="496091"/>
            </a:xfrm>
            <a:prstGeom prst="bentConnector3">
              <a:avLst>
                <a:gd name="adj1" fmla="val 139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5F5347D-FE86-462C-831E-722C68DADE0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66003" y="5476961"/>
              <a:ext cx="260605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B515E8BC-EF7F-4D9F-AC8F-0A5D256A5A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218981" y="5737683"/>
              <a:ext cx="8702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391FBF3-53A7-473D-8C54-D11AED47B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2083" y="5479505"/>
              <a:ext cx="2463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3B7D16A-0951-4B73-9A87-4476A58781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0" y="5746343"/>
              <a:ext cx="829286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A39FE7D-5E35-4CC8-929D-8426AC15A250}"/>
                </a:ext>
              </a:extLst>
            </p:cNvPr>
            <p:cNvSpPr/>
            <p:nvPr/>
          </p:nvSpPr>
          <p:spPr>
            <a:xfrm>
              <a:off x="261108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P7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DE850BD-3980-4137-B8F8-9CFB96C7B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136534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BE95A8A-9FD8-4C43-BE89-1E610B81B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823386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12488A4-4BF7-49B6-8A79-7F8D19369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818" y="5842175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C1C05D8-F57F-456E-8AAB-FB8D33CAF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55" y="5805192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5B33235-0756-4563-9CE7-E600D9743873}"/>
                </a:ext>
              </a:extLst>
            </p:cNvPr>
            <p:cNvSpPr/>
            <p:nvPr/>
          </p:nvSpPr>
          <p:spPr>
            <a:xfrm>
              <a:off x="689227" y="4317397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A137F5-FA4C-4F3B-B37B-4E10ACFF5472}"/>
                </a:ext>
              </a:extLst>
            </p:cNvPr>
            <p:cNvSpPr/>
            <p:nvPr/>
          </p:nvSpPr>
          <p:spPr>
            <a:xfrm>
              <a:off x="1901405" y="5329338"/>
              <a:ext cx="972000" cy="52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PM-W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AECFAD-E86D-4DE0-83E0-0AA956391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67" y="5172313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A049CD-523F-4E0E-BDCB-0D8F4060D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245" y="5829349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301EF9-A463-483B-8038-91C7DAD42396}"/>
                </a:ext>
              </a:extLst>
            </p:cNvPr>
            <p:cNvSpPr/>
            <p:nvPr/>
          </p:nvSpPr>
          <p:spPr>
            <a:xfrm>
              <a:off x="1853438" y="4903223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P5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8603" y="4911645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252164B-3074-435F-B8FF-79820E24846F}"/>
                </a:ext>
              </a:extLst>
            </p:cNvPr>
            <p:cNvSpPr/>
            <p:nvPr/>
          </p:nvSpPr>
          <p:spPr>
            <a:xfrm>
              <a:off x="3252846" y="5997537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P8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4002666" y="5993285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30A7595-D640-4E59-B463-AC847EA76C1A}"/>
                </a:ext>
              </a:extLst>
            </p:cNvPr>
            <p:cNvSpPr/>
            <p:nvPr/>
          </p:nvSpPr>
          <p:spPr>
            <a:xfrm>
              <a:off x="7517816" y="4024379"/>
              <a:ext cx="156003" cy="18269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/>
                <a:t>FIBRE OPTIC</a:t>
              </a:r>
              <a:endParaRPr lang="en-GB" sz="7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8EF8757-308F-409C-86DB-5B7696700D53}"/>
                </a:ext>
              </a:extLst>
            </p:cNvPr>
            <p:cNvSpPr/>
            <p:nvPr/>
          </p:nvSpPr>
          <p:spPr>
            <a:xfrm>
              <a:off x="186126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P6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1367441" y="4713449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BT3-2</a:t>
              </a:r>
              <a:endParaRPr lang="en-GB" sz="8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4975976" y="471690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BT2-2</a:t>
              </a:r>
              <a:endParaRPr lang="en-GB" sz="8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4975976" y="5021561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BT2-1</a:t>
              </a:r>
              <a:endParaRPr lang="en-GB" sz="8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5514083" y="4664856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BT1-2</a:t>
              </a:r>
              <a:endParaRPr lang="en-GB" sz="8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5515472" y="5136612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BT1-1</a:t>
              </a:r>
              <a:endParaRPr lang="en-GB" sz="800" dirty="0"/>
            </a:p>
          </p:txBody>
        </p:sp>
        <p:cxnSp>
          <p:nvCxnSpPr>
            <p:cNvPr id="6" name="Straight Connector 5"/>
            <p:cNvCxnSpPr>
              <a:endCxn id="8" idx="0"/>
            </p:cNvCxnSpPr>
            <p:nvPr/>
          </p:nvCxnSpPr>
          <p:spPr>
            <a:xfrm>
              <a:off x="742255" y="5864399"/>
              <a:ext cx="0" cy="1816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80255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AP4</a:t>
              </a:r>
            </a:p>
          </p:txBody>
        </p:sp>
        <p:cxnSp>
          <p:nvCxnSpPr>
            <p:cNvPr id="130" name="Straight Connector 129"/>
            <p:cNvCxnSpPr>
              <a:endCxn id="131" idx="0"/>
            </p:cNvCxnSpPr>
            <p:nvPr/>
          </p:nvCxnSpPr>
          <p:spPr>
            <a:xfrm>
              <a:off x="1278386" y="5553490"/>
              <a:ext cx="0" cy="49255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1116386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AP3</a:t>
              </a:r>
              <a:endParaRPr lang="en-PH" sz="800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4904197" y="5603708"/>
              <a:ext cx="0" cy="43861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734576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AP2</a:t>
              </a:r>
              <a:endParaRPr lang="en-PH" sz="8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5439753" y="5845683"/>
              <a:ext cx="0" cy="196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5276422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AP1</a:t>
              </a:r>
              <a:endParaRPr lang="en-PH" sz="8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2617108" y="4899224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P4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3558240" y="3704578"/>
              <a:ext cx="2432657" cy="1689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ESFL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>
              <a:off x="7225826" y="4021605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EFLS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>
              <a:off x="6290442" y="4018588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7383179" y="5864399"/>
              <a:ext cx="438450" cy="3939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700" b="1" dirty="0" smtClean="0"/>
                <a:t>TERM</a:t>
              </a:r>
            </a:p>
            <a:p>
              <a:pPr algn="ctr"/>
              <a:r>
                <a:rPr lang="en-GB" sz="700" b="1" dirty="0" smtClean="0"/>
                <a:t>ASBLY</a:t>
              </a:r>
              <a:endParaRPr lang="en-GB" sz="700" b="1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6D2F77C-C552-46B2-A723-F8D67927A308}"/>
                </a:ext>
              </a:extLst>
            </p:cNvPr>
            <p:cNvSpPr/>
            <p:nvPr/>
          </p:nvSpPr>
          <p:spPr>
            <a:xfrm>
              <a:off x="3298493" y="5320167"/>
              <a:ext cx="972000" cy="522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/>
                <a:t>PM-E</a:t>
              </a:r>
              <a:endParaRPr lang="en-GB" sz="10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A583A6-7AF1-4AAA-B02D-8F198CA01423}"/>
                </a:ext>
              </a:extLst>
            </p:cNvPr>
            <p:cNvSpPr/>
            <p:nvPr/>
          </p:nvSpPr>
          <p:spPr>
            <a:xfrm>
              <a:off x="2558788" y="3609527"/>
              <a:ext cx="958113" cy="3928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bg1"/>
                  </a:solidFill>
                </a:rPr>
                <a:t>RBM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2020" y="5262394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2020" y="559391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999783" y="5600099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E1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2621669" y="5611128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2616713" y="5290345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1865338" y="5293171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W1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1865338" y="5616043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W6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824B7BE-E129-4743-8A46-4EDC97B06DB8}"/>
                </a:ext>
              </a:extLst>
            </p:cNvPr>
            <p:cNvSpPr/>
            <p:nvPr/>
          </p:nvSpPr>
          <p:spPr>
            <a:xfrm>
              <a:off x="1150582" y="5382372"/>
              <a:ext cx="507975" cy="2020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PLET31</a:t>
              </a:r>
              <a:endParaRPr lang="en-GB" sz="800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8676363-EE86-4893-A51D-E88C4B4BDD32}"/>
                </a:ext>
              </a:extLst>
            </p:cNvPr>
            <p:cNvSpPr/>
            <p:nvPr/>
          </p:nvSpPr>
          <p:spPr>
            <a:xfrm>
              <a:off x="602814" y="5641152"/>
              <a:ext cx="509436" cy="2169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PLET41</a:t>
              </a:r>
              <a:endParaRPr lang="en-GB" sz="8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9CC6CEB-51C5-4B9D-AA0A-6B8606E73D77}"/>
                </a:ext>
              </a:extLst>
            </p:cNvPr>
            <p:cNvSpPr/>
            <p:nvPr/>
          </p:nvSpPr>
          <p:spPr>
            <a:xfrm>
              <a:off x="610436" y="4116454"/>
              <a:ext cx="540146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PLET42</a:t>
              </a:r>
              <a:endParaRPr lang="en-GB" sz="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29B1AE-1980-43CE-9118-1CF4ADE54EFD}"/>
                </a:ext>
              </a:extLst>
            </p:cNvPr>
            <p:cNvSpPr/>
            <p:nvPr/>
          </p:nvSpPr>
          <p:spPr>
            <a:xfrm>
              <a:off x="4517353" y="5380325"/>
              <a:ext cx="508634" cy="1932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bg1"/>
                  </a:solidFill>
                </a:rPr>
                <a:t>PLET21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ED1CFE-AA27-4B7A-B82E-C5D00B631BEB}"/>
                </a:ext>
              </a:extLst>
            </p:cNvPr>
            <p:cNvSpPr/>
            <p:nvPr/>
          </p:nvSpPr>
          <p:spPr>
            <a:xfrm>
              <a:off x="6759667" y="1672212"/>
              <a:ext cx="90000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1000" b="1" dirty="0"/>
                <a:t>SWIVEL</a:t>
              </a:r>
            </a:p>
          </p:txBody>
        </p:sp>
        <p:sp>
          <p:nvSpPr>
            <p:cNvPr id="2" name="TextBox 1"/>
            <p:cNvSpPr txBox="1"/>
            <p:nvPr/>
          </p:nvSpPr>
          <p:spPr bwMode="auto">
            <a:xfrm>
              <a:off x="834042" y="6501661"/>
              <a:ext cx="54694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 smtClean="0"/>
                <a:t>Legend for Xmas Trees:           </a:t>
              </a:r>
              <a:r>
                <a:rPr lang="en-PH" sz="800" dirty="0" smtClean="0"/>
                <a:t>Yellow border, choke issues               Yellow fill for external Xmas Tree issues   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2133599" y="6501661"/>
              <a:ext cx="193353" cy="20528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3603504" y="6501661"/>
              <a:ext cx="193353" cy="20528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 rot="2700000">
              <a:off x="5835978" y="3802850"/>
              <a:ext cx="179806" cy="823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 rot="2700000">
              <a:off x="6608025" y="5126622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EFLS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 rot="2700000">
              <a:off x="5889129" y="5121069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5977940" y="3618593"/>
              <a:ext cx="585781" cy="37744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HDM-1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6190947" y="4829238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UTA-2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HDM-2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6911695" y="4832421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UTA-3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EDM-1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958802" y="5301578"/>
              <a:ext cx="288541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MJ-02</a:t>
              </a:r>
            </a:p>
          </p:txBody>
        </p:sp>
        <p:sp>
          <p:nvSpPr>
            <p:cNvPr id="150" name="TextBox 149"/>
            <p:cNvSpPr txBox="1"/>
            <p:nvPr/>
          </p:nvSpPr>
          <p:spPr bwMode="auto">
            <a:xfrm>
              <a:off x="2958802" y="5557619"/>
              <a:ext cx="269304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MJ-01</a:t>
              </a:r>
            </a:p>
          </p:txBody>
        </p:sp>
        <p:sp>
          <p:nvSpPr>
            <p:cNvPr id="151" name="TextBox 150"/>
            <p:cNvSpPr txBox="1"/>
            <p:nvPr/>
          </p:nvSpPr>
          <p:spPr bwMode="auto">
            <a:xfrm>
              <a:off x="4289563" y="5580979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PJ-01</a:t>
              </a:r>
            </a:p>
          </p:txBody>
        </p:sp>
        <p:sp>
          <p:nvSpPr>
            <p:cNvPr id="152" name="TextBox 151"/>
            <p:cNvSpPr txBox="1"/>
            <p:nvPr/>
          </p:nvSpPr>
          <p:spPr bwMode="auto">
            <a:xfrm>
              <a:off x="1669804" y="5586617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PJ-04</a:t>
              </a:r>
            </a:p>
          </p:txBody>
        </p:sp>
        <p:sp>
          <p:nvSpPr>
            <p:cNvPr id="153" name="TextBox 152"/>
            <p:cNvSpPr txBox="1"/>
            <p:nvPr/>
          </p:nvSpPr>
          <p:spPr bwMode="auto">
            <a:xfrm>
              <a:off x="4224741" y="4078123"/>
              <a:ext cx="23564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RJ-01</a:t>
              </a:r>
            </a:p>
          </p:txBody>
        </p:sp>
        <p:sp>
          <p:nvSpPr>
            <p:cNvPr id="154" name="TextBox 153"/>
            <p:cNvSpPr txBox="1"/>
            <p:nvPr/>
          </p:nvSpPr>
          <p:spPr bwMode="auto">
            <a:xfrm>
              <a:off x="3794905" y="4299811"/>
              <a:ext cx="254878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RJ-02</a:t>
              </a: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2216854" y="4299811"/>
              <a:ext cx="25167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RJ-03</a:t>
              </a: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1833938" y="4052023"/>
              <a:ext cx="256480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RJ-04</a:t>
              </a: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671740" y="5323304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PJ-03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80610" y="5694045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253490" y="5699760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/>
            <p:cNvSpPr txBox="1"/>
            <p:nvPr/>
          </p:nvSpPr>
          <p:spPr bwMode="auto">
            <a:xfrm>
              <a:off x="4281277" y="5319601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PJ-02</a:t>
              </a:r>
            </a:p>
          </p:txBody>
        </p:sp>
        <p:sp>
          <p:nvSpPr>
            <p:cNvPr id="144" name="TextBox 143"/>
            <p:cNvSpPr txBox="1"/>
            <p:nvPr/>
          </p:nvSpPr>
          <p:spPr bwMode="auto">
            <a:xfrm>
              <a:off x="2594411" y="5187865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12-WJ-301</a:t>
              </a: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1845307" y="5196071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12-WJ-101</a:t>
              </a: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849214" y="58584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12-WJ-601</a:t>
              </a:r>
            </a:p>
          </p:txBody>
        </p:sp>
        <p:sp>
          <p:nvSpPr>
            <p:cNvPr id="159" name="TextBox 158"/>
            <p:cNvSpPr txBox="1"/>
            <p:nvPr/>
          </p:nvSpPr>
          <p:spPr bwMode="auto">
            <a:xfrm>
              <a:off x="3988285" y="583966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11-WJ-101</a:t>
              </a:r>
            </a:p>
          </p:txBody>
        </p:sp>
        <p:sp>
          <p:nvSpPr>
            <p:cNvPr id="163" name="TextBox 162"/>
            <p:cNvSpPr txBox="1"/>
            <p:nvPr/>
          </p:nvSpPr>
          <p:spPr bwMode="auto">
            <a:xfrm>
              <a:off x="3246995" y="51980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11-WJ-401</a:t>
              </a:r>
            </a:p>
          </p:txBody>
        </p:sp>
        <p:sp>
          <p:nvSpPr>
            <p:cNvPr id="164" name="TextBox 163"/>
            <p:cNvSpPr txBox="1"/>
            <p:nvPr/>
          </p:nvSpPr>
          <p:spPr bwMode="auto">
            <a:xfrm>
              <a:off x="3246995" y="5838886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11-WJ-301</a:t>
              </a: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2600272" y="585021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12-WJ-401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C24CC4D-6A79-48B3-92A0-DD39A40C359D}"/>
                </a:ext>
              </a:extLst>
            </p:cNvPr>
            <p:cNvSpPr/>
            <p:nvPr/>
          </p:nvSpPr>
          <p:spPr>
            <a:xfrm>
              <a:off x="1225507" y="4507658"/>
              <a:ext cx="144000" cy="8842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FL3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9222955-4E35-4DF4-BDD0-30AB7970E2AF}"/>
                </a:ext>
              </a:extLst>
            </p:cNvPr>
            <p:cNvSpPr/>
            <p:nvPr/>
          </p:nvSpPr>
          <p:spPr>
            <a:xfrm>
              <a:off x="4820532" y="4507658"/>
              <a:ext cx="144000" cy="87795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FL2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2C03604-FDD1-405E-AC66-1998640B1176}"/>
                </a:ext>
              </a:extLst>
            </p:cNvPr>
            <p:cNvSpPr/>
            <p:nvPr/>
          </p:nvSpPr>
          <p:spPr>
            <a:xfrm>
              <a:off x="5364280" y="4331632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1A63E8-7F28-4871-B0A9-247484364F74}"/>
                </a:ext>
              </a:extLst>
            </p:cNvPr>
            <p:cNvSpPr/>
            <p:nvPr/>
          </p:nvSpPr>
          <p:spPr>
            <a:xfrm>
              <a:off x="5058575" y="5629683"/>
              <a:ext cx="514909" cy="2124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PLET11</a:t>
              </a:r>
              <a:endParaRPr lang="en-GB" sz="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46A208-4E3C-49DF-9229-F82357E8ED5E}"/>
                </a:ext>
              </a:extLst>
            </p:cNvPr>
            <p:cNvSpPr/>
            <p:nvPr/>
          </p:nvSpPr>
          <p:spPr>
            <a:xfrm>
              <a:off x="4517353" y="4350543"/>
              <a:ext cx="541223" cy="2233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PLET22</a:t>
              </a:r>
              <a:endParaRPr lang="en-GB" sz="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B7C559-B9D7-4F73-B498-984901FFBAF6}"/>
                </a:ext>
              </a:extLst>
            </p:cNvPr>
            <p:cNvSpPr/>
            <p:nvPr/>
          </p:nvSpPr>
          <p:spPr>
            <a:xfrm>
              <a:off x="5058576" y="4122063"/>
              <a:ext cx="534502" cy="2357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PLET21</a:t>
              </a:r>
              <a:endParaRPr lang="en-GB" sz="8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1749F8C-021A-4EF6-8109-4E80598C2D76}"/>
                </a:ext>
              </a:extLst>
            </p:cNvPr>
            <p:cNvSpPr/>
            <p:nvPr/>
          </p:nvSpPr>
          <p:spPr>
            <a:xfrm>
              <a:off x="1150582" y="4357856"/>
              <a:ext cx="576000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PLET32</a:t>
              </a:r>
              <a:endParaRPr lang="en-GB" sz="8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959723" y="3615605"/>
              <a:ext cx="705780" cy="3827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 </a:t>
              </a:r>
              <a:r>
                <a:rPr lang="en-GB" sz="900" b="1" dirty="0" smtClean="0"/>
                <a:t>UTA-1</a:t>
              </a:r>
              <a:endParaRPr lang="en-GB" sz="900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574603" y="3617212"/>
              <a:ext cx="371664" cy="38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/>
                <a:t>UTAJ1&amp;2</a:t>
              </a:r>
              <a:endParaRPr lang="en-GB" sz="800" b="1" dirty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7835317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Figure 1</a:t>
            </a:r>
            <a:endParaRPr lang="en-PH" dirty="0"/>
          </a:p>
        </p:txBody>
      </p:sp>
      <p:sp>
        <p:nvSpPr>
          <p:cNvPr id="168" name="TextBox 167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Not included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82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6EC63C-0767-4A0A-89A8-41CB908343C3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da635dff-9ad4-4ded-8eac-2720661aa429"/>
    <ds:schemaRef ds:uri="9921668f-0b8d-4fb6-84a9-1fcd7ff4e3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220</Words>
  <Application>Microsoft Office PowerPoint</Application>
  <PresentationFormat>Widescreen</PresentationFormat>
  <Paragraphs>160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Dex Ryon</cp:lastModifiedBy>
  <cp:revision>83</cp:revision>
  <dcterms:created xsi:type="dcterms:W3CDTF">2020-07-06T10:16:02Z</dcterms:created>
  <dcterms:modified xsi:type="dcterms:W3CDTF">2021-05-03T08:12:25Z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