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29/04/2021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5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6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 bwMode="auto">
              <a:xfrm>
                <a:off x="3794905" y="4299811"/>
                <a:ext cx="254878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RJ-02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703320" y="226314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AU.PRL.061-FR-001      632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13618" y="2353110"/>
            <a:ext cx="381287" cy="14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03320" y="243940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AU.PRL.061-FR-002	638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3168788" y="2536338"/>
            <a:ext cx="662697" cy="8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714555" y="26756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AU.PRL.061-FR-003	644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904713" y="2772558"/>
            <a:ext cx="938008" cy="146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497871" y="243025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AU.PRL.061-FR-004      650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291719" y="2536338"/>
            <a:ext cx="391929" cy="365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AU.PRL.032-RJ-003   329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     319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90458" y="460991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AU.PRL.032-BT-302     321</a:t>
            </a:r>
          </a:p>
        </p:txBody>
      </p:sp>
      <p:cxnSp>
        <p:nvCxnSpPr>
          <p:cNvPr id="204" name="Straight Arrow Connector 203"/>
          <p:cNvCxnSpPr/>
          <p:nvPr/>
        </p:nvCxnSpPr>
        <p:spPr>
          <a:xfrm flipH="1">
            <a:off x="1572332" y="4693567"/>
            <a:ext cx="318725" cy="46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797474" y="471688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AU.PRL.032-BT-301    320</a:t>
            </a:r>
          </a:p>
        </p:txBody>
      </p:sp>
      <p:cxnSp>
        <p:nvCxnSpPr>
          <p:cNvPr id="206" name="Straight Arrow Connector 205"/>
          <p:cNvCxnSpPr>
            <a:stCxn id="205" idx="1"/>
            <a:endCxn id="125" idx="0"/>
          </p:cNvCxnSpPr>
          <p:nvPr/>
        </p:nvCxnSpPr>
        <p:spPr>
          <a:xfrm flipH="1">
            <a:off x="1514557" y="4816914"/>
            <a:ext cx="282917" cy="20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3648" y="45270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AU.PRL.032-PJ-003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AU.PRL.031-MJ-002</a:t>
            </a: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AU.PRL.031-MJ-001</a:t>
            </a:r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AU.PRL.031-PJ-002     310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AU.PRL.031-PJ-001     297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5530402" y="597069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AU.PRL.031-BT-101    295</a:t>
            </a:r>
          </a:p>
        </p:txBody>
      </p:sp>
      <p:cxnSp>
        <p:nvCxnSpPr>
          <p:cNvPr id="222" name="Straight Arrow Connector 221"/>
          <p:cNvCxnSpPr>
            <a:endCxn id="129" idx="3"/>
          </p:cNvCxnSpPr>
          <p:nvPr/>
        </p:nvCxnSpPr>
        <p:spPr>
          <a:xfrm flipH="1" flipV="1">
            <a:off x="5803472" y="5208612"/>
            <a:ext cx="149233" cy="81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635797" y="620130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AU.PRL.031-BT-102     296</a:t>
            </a:r>
          </a:p>
        </p:txBody>
      </p:sp>
      <p:cxnSp>
        <p:nvCxnSpPr>
          <p:cNvPr id="226" name="Straight Arrow Connector 225"/>
          <p:cNvCxnSpPr>
            <a:endCxn id="128" idx="2"/>
          </p:cNvCxnSpPr>
          <p:nvPr/>
        </p:nvCxnSpPr>
        <p:spPr>
          <a:xfrm flipH="1" flipV="1">
            <a:off x="5658083" y="4808856"/>
            <a:ext cx="72916" cy="139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4972806" y="338238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AU.PRL.031-BT-201     308</a:t>
            </a:r>
          </a:p>
        </p:txBody>
      </p:sp>
      <p:cxnSp>
        <p:nvCxnSpPr>
          <p:cNvPr id="234" name="Straight Arrow Connector 233"/>
          <p:cNvCxnSpPr>
            <a:endCxn id="127" idx="0"/>
          </p:cNvCxnSpPr>
          <p:nvPr/>
        </p:nvCxnSpPr>
        <p:spPr>
          <a:xfrm flipH="1">
            <a:off x="5119976" y="3465535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078593" y="315383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AU.PRL.031-BT-202     309</a:t>
            </a:r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5225763" y="3236984"/>
            <a:ext cx="9001" cy="1556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0" y="43816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AU.PRL.032-BT-402</a:t>
            </a:r>
          </a:p>
        </p:txBody>
      </p:sp>
      <p:cxnSp>
        <p:nvCxnSpPr>
          <p:cNvPr id="241" name="Straight Arrow Connector 240"/>
          <p:cNvCxnSpPr>
            <a:endCxn id="121" idx="1"/>
          </p:cNvCxnSpPr>
          <p:nvPr/>
        </p:nvCxnSpPr>
        <p:spPr>
          <a:xfrm>
            <a:off x="128349" y="4538149"/>
            <a:ext cx="695901" cy="199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-45750" y="486826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AU.PRL.032-BT-401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82599" y="5024807"/>
            <a:ext cx="863550" cy="143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AU.PRL.032-PAP-004</a:t>
            </a:r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AU.PRL.031-PAP-001     298</a:t>
            </a:r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AU.PRL.031-PAP-002     311</a:t>
            </a:r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AU.PRL.032-PAP-003</a:t>
            </a:r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935050" y="668086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AU.PRL.TWS.WH.E1     895</a:t>
            </a:r>
          </a:p>
        </p:txBody>
      </p:sp>
      <p:cxnSp>
        <p:nvCxnSpPr>
          <p:cNvPr id="260" name="Straight Arrow Connector 259"/>
          <p:cNvCxnSpPr>
            <a:endCxn id="175" idx="2"/>
          </p:cNvCxnSpPr>
          <p:nvPr/>
        </p:nvCxnSpPr>
        <p:spPr>
          <a:xfrm flipV="1">
            <a:off x="4062271" y="6281285"/>
            <a:ext cx="84395" cy="511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651736" y="458497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AU.PRL.TWS.WH.E4</a:t>
            </a:r>
          </a:p>
        </p:txBody>
      </p:sp>
      <p:cxnSp>
        <p:nvCxnSpPr>
          <p:cNvPr id="262" name="Straight Arrow Connector 261"/>
          <p:cNvCxnSpPr>
            <a:endCxn id="177" idx="3"/>
          </p:cNvCxnSpPr>
          <p:nvPr/>
        </p:nvCxnSpPr>
        <p:spPr>
          <a:xfrm flipH="1">
            <a:off x="3546603" y="4719208"/>
            <a:ext cx="225667" cy="33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799877" y="671018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AU.PRL.TWS.WH.E3     896</a:t>
            </a:r>
          </a:p>
        </p:txBody>
      </p:sp>
      <p:cxnSp>
        <p:nvCxnSpPr>
          <p:cNvPr id="264" name="Straight Arrow Connector 263"/>
          <p:cNvCxnSpPr>
            <a:endCxn id="179" idx="2"/>
          </p:cNvCxnSpPr>
          <p:nvPr/>
        </p:nvCxnSpPr>
        <p:spPr>
          <a:xfrm flipV="1">
            <a:off x="2904054" y="6285537"/>
            <a:ext cx="492792" cy="51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623636" y="33724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AU.PRL.TWS.WH.W3    900</a:t>
            </a:r>
          </a:p>
        </p:txBody>
      </p:sp>
      <p:cxnSp>
        <p:nvCxnSpPr>
          <p:cNvPr id="268" name="Straight Arrow Connector 267"/>
          <p:cNvCxnSpPr>
            <a:endCxn id="167" idx="0"/>
          </p:cNvCxnSpPr>
          <p:nvPr/>
        </p:nvCxnSpPr>
        <p:spPr>
          <a:xfrm>
            <a:off x="2259978" y="3513549"/>
            <a:ext cx="501130" cy="138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48289" y="325831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AU.PRL.TWS.WH.W1	899</a:t>
            </a: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1384631" y="3399365"/>
            <a:ext cx="618434" cy="1649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2160878" y="684592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AU.PRL.TWS.WH.W4</a:t>
            </a:r>
          </a:p>
        </p:txBody>
      </p:sp>
      <p:cxnSp>
        <p:nvCxnSpPr>
          <p:cNvPr id="272" name="Straight Arrow Connector 271"/>
          <p:cNvCxnSpPr>
            <a:endCxn id="170" idx="2"/>
          </p:cNvCxnSpPr>
          <p:nvPr/>
        </p:nvCxnSpPr>
        <p:spPr>
          <a:xfrm flipV="1">
            <a:off x="2265055" y="6288180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84523" y="676249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AU.PRL.TWS.WH.W6     902</a:t>
            </a: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1388700" y="6204753"/>
            <a:ext cx="490031" cy="64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AU.PRL.011-M-001     257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AU.PRL.012-M-001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296948" y="687517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AU.PRL.032-PJ-004     333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AU.PRL.032-RJ-004   341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AU.PRL.031-FL-001     294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AU.PRL.031-FL-002    307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</a:t>
            </a: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    612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     620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    621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     630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     631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     609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60456" y="544801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     849</a:t>
            </a:r>
          </a:p>
        </p:txBody>
      </p:sp>
      <p:cxnSp>
        <p:nvCxnSpPr>
          <p:cNvPr id="310" name="Straight Arrow Connector 309"/>
          <p:cNvCxnSpPr>
            <a:stCxn id="309" idx="1"/>
          </p:cNvCxnSpPr>
          <p:nvPr/>
        </p:nvCxnSpPr>
        <p:spPr>
          <a:xfrm flipH="1" flipV="1">
            <a:off x="7602771" y="5451287"/>
            <a:ext cx="457685" cy="9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3987260" y="1212203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AU.PRL.FLNG-UW-TU-VE-ASD      798</a:t>
            </a:r>
          </a:p>
        </p:txBody>
      </p:sp>
      <p:cxnSp>
        <p:nvCxnSpPr>
          <p:cNvPr id="296" name="Straight Arrow Connector 295"/>
          <p:cNvCxnSpPr>
            <a:endCxn id="120" idx="2"/>
          </p:cNvCxnSpPr>
          <p:nvPr/>
        </p:nvCxnSpPr>
        <p:spPr>
          <a:xfrm flipH="1" flipV="1">
            <a:off x="3799343" y="1155437"/>
            <a:ext cx="216581" cy="13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1032857" y="1718699"/>
            <a:ext cx="1227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AU.PRL.FLNG-TU-VE      781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2060830" y="1855847"/>
            <a:ext cx="645923" cy="44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4404349" y="1860022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AU.PRL.B1111-U06100      255</a:t>
            </a:r>
          </a:p>
        </p:txBody>
      </p:sp>
      <p:cxnSp>
        <p:nvCxnSpPr>
          <p:cNvPr id="314" name="Straight Arrow Connector 313"/>
          <p:cNvCxnSpPr>
            <a:endCxn id="291" idx="3"/>
          </p:cNvCxnSpPr>
          <p:nvPr/>
        </p:nvCxnSpPr>
        <p:spPr>
          <a:xfrm flipH="1" flipV="1">
            <a:off x="4266902" y="1935694"/>
            <a:ext cx="166112" cy="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888809" y="1115407"/>
            <a:ext cx="1227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AU.PRL.TWS      117</a:t>
            </a:r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916782" y="1252555"/>
            <a:ext cx="645923" cy="44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208888" y="777966"/>
            <a:ext cx="13215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AU.PRL.B1111-U04000      253</a:t>
            </a:r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5303633" y="825560"/>
            <a:ext cx="398371" cy="33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7793106" y="1013225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AU.PRL.FLNG-TU-PI      780</a:t>
            </a:r>
          </a:p>
        </p:txBody>
      </p:sp>
      <p:cxnSp>
        <p:nvCxnSpPr>
          <p:cNvPr id="320" name="Straight Arrow Connector 319"/>
          <p:cNvCxnSpPr/>
          <p:nvPr/>
        </p:nvCxnSpPr>
        <p:spPr>
          <a:xfrm flipH="1" flipV="1">
            <a:off x="7605189" y="956459"/>
            <a:ext cx="216581" cy="13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328822" y="1603165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AU.PRL.A-04010      342</a:t>
            </a:r>
          </a:p>
        </p:txBody>
      </p:sp>
      <p:cxnSp>
        <p:nvCxnSpPr>
          <p:cNvPr id="322" name="Straight Arrow Connector 321"/>
          <p:cNvCxnSpPr>
            <a:endCxn id="187" idx="3"/>
          </p:cNvCxnSpPr>
          <p:nvPr/>
        </p:nvCxnSpPr>
        <p:spPr>
          <a:xfrm flipH="1" flipV="1">
            <a:off x="6798541" y="1255253"/>
            <a:ext cx="558946" cy="424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3991522" y="1490893"/>
            <a:ext cx="1227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AU.PRL.CER-MCS-01A      598</a:t>
            </a:r>
          </a:p>
        </p:txBody>
      </p:sp>
      <p:cxnSp>
        <p:nvCxnSpPr>
          <p:cNvPr id="324" name="Straight Arrow Connector 323"/>
          <p:cNvCxnSpPr>
            <a:endCxn id="190" idx="2"/>
          </p:cNvCxnSpPr>
          <p:nvPr/>
        </p:nvCxnSpPr>
        <p:spPr>
          <a:xfrm flipV="1">
            <a:off x="5019495" y="1480648"/>
            <a:ext cx="759756" cy="147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7442437" y="1799918"/>
            <a:ext cx="1502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AU.PRL.FLNG-UW-TU-SS     790</a:t>
            </a:r>
          </a:p>
        </p:txBody>
      </p:sp>
      <p:cxnSp>
        <p:nvCxnSpPr>
          <p:cNvPr id="326" name="Straight Arrow Connector 325"/>
          <p:cNvCxnSpPr/>
          <p:nvPr/>
        </p:nvCxnSpPr>
        <p:spPr>
          <a:xfrm flipH="1" flipV="1">
            <a:off x="7064931" y="1802419"/>
            <a:ext cx="4061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440617" y="247881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AU.PRL.B1111-U05100     254</a:t>
            </a:r>
          </a:p>
        </p:txBody>
      </p:sp>
      <p:cxnSp>
        <p:nvCxnSpPr>
          <p:cNvPr id="328" name="Straight Arrow Connector 327"/>
          <p:cNvCxnSpPr>
            <a:endCxn id="19" idx="2"/>
          </p:cNvCxnSpPr>
          <p:nvPr/>
        </p:nvCxnSpPr>
        <p:spPr>
          <a:xfrm flipH="1">
            <a:off x="7130865" y="2628921"/>
            <a:ext cx="446730" cy="139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7897301" y="385451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AU.PRL.TWS     842</a:t>
            </a:r>
          </a:p>
        </p:txBody>
      </p:sp>
      <p:cxnSp>
        <p:nvCxnSpPr>
          <p:cNvPr id="330" name="Straight Arrow Connector 329"/>
          <p:cNvCxnSpPr/>
          <p:nvPr/>
        </p:nvCxnSpPr>
        <p:spPr>
          <a:xfrm flipH="1">
            <a:off x="7187723" y="400462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6193851" y="3887585"/>
            <a:ext cx="1884652" cy="158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055887" y="58536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     848</a:t>
            </a:r>
          </a:p>
        </p:txBody>
      </p:sp>
      <p:cxnSp>
        <p:nvCxnSpPr>
          <p:cNvPr id="333" name="Straight Arrow Connector 332"/>
          <p:cNvCxnSpPr>
            <a:stCxn id="332" idx="1"/>
          </p:cNvCxnSpPr>
          <p:nvPr/>
        </p:nvCxnSpPr>
        <p:spPr>
          <a:xfrm flipH="1" flipV="1">
            <a:off x="6062652" y="5467908"/>
            <a:ext cx="1993235" cy="485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H="1" flipV="1">
            <a:off x="6812817" y="5474695"/>
            <a:ext cx="1324949" cy="42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H="1">
            <a:off x="6499012" y="3966607"/>
            <a:ext cx="1458782" cy="31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268828" y="282417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AU.PRL.B1111-U02100      250</a:t>
            </a:r>
          </a:p>
        </p:txBody>
      </p:sp>
      <p:cxnSp>
        <p:nvCxnSpPr>
          <p:cNvPr id="337" name="Straight Arrow Connector 336"/>
          <p:cNvCxnSpPr/>
          <p:nvPr/>
        </p:nvCxnSpPr>
        <p:spPr>
          <a:xfrm>
            <a:off x="2062676" y="2930256"/>
            <a:ext cx="647817" cy="817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77D048-4658-4F95-AD93-42EBDE5D6B2B}"/>
              </a:ext>
            </a:extLst>
          </p:cNvPr>
          <p:cNvSpPr/>
          <p:nvPr/>
        </p:nvSpPr>
        <p:spPr>
          <a:xfrm>
            <a:off x="5552973" y="3704578"/>
            <a:ext cx="3624077" cy="107811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81463-4A09-437B-87F8-2DB9656E3285}"/>
              </a:ext>
            </a:extLst>
          </p:cNvPr>
          <p:cNvSpPr/>
          <p:nvPr/>
        </p:nvSpPr>
        <p:spPr>
          <a:xfrm>
            <a:off x="5450566" y="5296087"/>
            <a:ext cx="3811859" cy="9157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31FE46-3963-4895-B7A0-F13AA177CE84}"/>
              </a:ext>
            </a:extLst>
          </p:cNvPr>
          <p:cNvSpPr/>
          <p:nvPr/>
        </p:nvSpPr>
        <p:spPr>
          <a:xfrm>
            <a:off x="5977530" y="4727111"/>
            <a:ext cx="2553132" cy="63909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D3CFBDCC-A321-48BF-A8D6-BF36902A2A74}"/>
              </a:ext>
            </a:extLst>
          </p:cNvPr>
          <p:cNvCxnSpPr>
            <a:cxnSpLocks/>
          </p:cNvCxnSpPr>
          <p:nvPr/>
        </p:nvCxnSpPr>
        <p:spPr>
          <a:xfrm flipH="1">
            <a:off x="8769609" y="3677149"/>
            <a:ext cx="350623" cy="236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7C8F102-D578-42B8-A6EC-AC7FBEC043B7}"/>
              </a:ext>
            </a:extLst>
          </p:cNvPr>
          <p:cNvCxnSpPr>
            <a:cxnSpLocks/>
          </p:cNvCxnSpPr>
          <p:nvPr/>
        </p:nvCxnSpPr>
        <p:spPr>
          <a:xfrm flipH="1">
            <a:off x="8765517" y="5194590"/>
            <a:ext cx="350623" cy="236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7FFA1519-C412-475F-A8AA-C4285FAEDCE7}"/>
              </a:ext>
            </a:extLst>
          </p:cNvPr>
          <p:cNvCxnSpPr>
            <a:cxnSpLocks/>
          </p:cNvCxnSpPr>
          <p:nvPr/>
        </p:nvCxnSpPr>
        <p:spPr>
          <a:xfrm flipH="1">
            <a:off x="8504870" y="4776295"/>
            <a:ext cx="350623" cy="236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D12F8739-A2A0-497C-9A83-846408E644E6}"/>
              </a:ext>
            </a:extLst>
          </p:cNvPr>
          <p:cNvSpPr txBox="1"/>
          <p:nvPr/>
        </p:nvSpPr>
        <p:spPr>
          <a:xfrm>
            <a:off x="9056453" y="504621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MULTIPLE SYMBOLS - ONE IMSA ASSET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767FC9B-ED90-4422-8364-0B196307AE54}"/>
              </a:ext>
            </a:extLst>
          </p:cNvPr>
          <p:cNvSpPr txBox="1"/>
          <p:nvPr/>
        </p:nvSpPr>
        <p:spPr>
          <a:xfrm>
            <a:off x="9045207" y="354993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MULTIPLE SYMBOLS - ONE IMSA ASSET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7CE1D262-E7BD-4BF4-A6E7-A57995FF813F}"/>
              </a:ext>
            </a:extLst>
          </p:cNvPr>
          <p:cNvSpPr txBox="1"/>
          <p:nvPr/>
        </p:nvSpPr>
        <p:spPr>
          <a:xfrm>
            <a:off x="8868463" y="466885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MULTIPLE IMSA ASSETS - ONE SYMBOL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F490A32C-1968-4CF2-82CD-28D657FE7C90}"/>
              </a:ext>
            </a:extLst>
          </p:cNvPr>
          <p:cNvSpPr/>
          <p:nvPr/>
        </p:nvSpPr>
        <p:spPr>
          <a:xfrm>
            <a:off x="6171188" y="1693979"/>
            <a:ext cx="1086648" cy="19500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A735BD43-CE4D-4FE7-8543-4A161E57A377}"/>
              </a:ext>
            </a:extLst>
          </p:cNvPr>
          <p:cNvCxnSpPr>
            <a:cxnSpLocks/>
            <a:endCxn id="19" idx="1"/>
          </p:cNvCxnSpPr>
          <p:nvPr/>
        </p:nvCxnSpPr>
        <p:spPr>
          <a:xfrm flipH="1">
            <a:off x="7238587" y="2155854"/>
            <a:ext cx="1384258" cy="197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51FA197E-8901-48E8-8568-8FE6533073AB}"/>
              </a:ext>
            </a:extLst>
          </p:cNvPr>
          <p:cNvSpPr txBox="1"/>
          <p:nvPr/>
        </p:nvSpPr>
        <p:spPr>
          <a:xfrm>
            <a:off x="8579735" y="205364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MULTIPLE SYMBOLS - ONE IMSA ASSET</a:t>
            </a:r>
          </a:p>
        </p:txBody>
      </p:sp>
    </p:spTree>
    <p:extLst>
      <p:ext uri="{BB962C8B-B14F-4D97-AF65-F5344CB8AC3E}">
        <p14:creationId xmlns:p14="http://schemas.microsoft.com/office/powerpoint/2010/main" val="16455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1180" y="0"/>
            <a:ext cx="11710978" cy="6850897"/>
            <a:chOff x="191180" y="0"/>
            <a:chExt cx="11710978" cy="68508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8BDB747-DB54-4603-9F15-4ACF08417009}"/>
                </a:ext>
              </a:extLst>
            </p:cNvPr>
            <p:cNvSpPr/>
            <p:nvPr/>
          </p:nvSpPr>
          <p:spPr>
            <a:xfrm>
              <a:off x="295074" y="6464683"/>
              <a:ext cx="11607084" cy="38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1180" y="0"/>
              <a:ext cx="7706950" cy="6790340"/>
              <a:chOff x="191180" y="0"/>
              <a:chExt cx="7706950" cy="679034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5213324-AD47-4E21-A396-C767F748C6C9}"/>
                  </a:ext>
                </a:extLst>
              </p:cNvPr>
              <p:cNvSpPr/>
              <p:nvPr/>
            </p:nvSpPr>
            <p:spPr>
              <a:xfrm>
                <a:off x="361950" y="724311"/>
                <a:ext cx="7528559" cy="1222599"/>
              </a:xfrm>
              <a:prstGeom prst="rect">
                <a:avLst/>
              </a:prstGeom>
              <a:solidFill>
                <a:srgbClr val="99CEB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TOPSIDE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8773" y="3582294"/>
                <a:ext cx="7525547" cy="3208046"/>
              </a:xfrm>
              <a:prstGeom prst="rect">
                <a:avLst/>
              </a:prstGeom>
              <a:solidFill>
                <a:srgbClr val="66C5D2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SUBSEA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272D0FE-A97F-4CED-BD9D-A9F47E17C6F4}"/>
                  </a:ext>
                </a:extLst>
              </p:cNvPr>
              <p:cNvSpPr/>
              <p:nvPr/>
            </p:nvSpPr>
            <p:spPr>
              <a:xfrm>
                <a:off x="191180" y="0"/>
                <a:ext cx="7408457" cy="473727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Prelude Subsea System Asset Integrity Status Dashboard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68CF0CF-8B9E-49C3-B441-CE5A5F4401CB}"/>
                  </a:ext>
                </a:extLst>
              </p:cNvPr>
              <p:cNvSpPr/>
              <p:nvPr/>
            </p:nvSpPr>
            <p:spPr>
              <a:xfrm>
                <a:off x="361950" y="1945100"/>
                <a:ext cx="7529460" cy="1641063"/>
              </a:xfrm>
              <a:prstGeom prst="rect">
                <a:avLst/>
              </a:prstGeom>
              <a:solidFill>
                <a:srgbClr val="CCD8E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RISERs/UMBILICAL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117050F-A2EE-4B2C-BFD0-4A6598BFE9C9}"/>
                  </a:ext>
                </a:extLst>
              </p:cNvPr>
              <p:cNvSpPr/>
              <p:nvPr/>
            </p:nvSpPr>
            <p:spPr>
              <a:xfrm>
                <a:off x="6340846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POWER/COMMS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F15E516-51FC-45AD-B02C-995018977EAD}"/>
                  </a:ext>
                </a:extLst>
              </p:cNvPr>
              <p:cNvSpPr/>
              <p:nvPr/>
            </p:nvSpPr>
            <p:spPr>
              <a:xfrm>
                <a:off x="6558634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HYDRAULIC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1BA82AF-F97D-42B4-AA06-2AC9D008BB78}"/>
                  </a:ext>
                </a:extLst>
              </p:cNvPr>
              <p:cNvSpPr/>
              <p:nvPr/>
            </p:nvSpPr>
            <p:spPr>
              <a:xfrm>
                <a:off x="6763652" y="1958153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MEG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2636E8-0A45-4F73-831B-C9C565A3C3AC}"/>
                  </a:ext>
                </a:extLst>
              </p:cNvPr>
              <p:cNvSpPr/>
              <p:nvPr/>
            </p:nvSpPr>
            <p:spPr>
              <a:xfrm>
                <a:off x="2561230" y="1702646"/>
                <a:ext cx="955671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ESDV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EF06410-4D22-4625-8D14-C0C56D86E832}"/>
                  </a:ext>
                </a:extLst>
              </p:cNvPr>
              <p:cNvSpPr/>
              <p:nvPr/>
            </p:nvSpPr>
            <p:spPr>
              <a:xfrm>
                <a:off x="3335638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5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68E0FE-BA9B-4B69-A717-1006746AAF7F}"/>
                  </a:ext>
                </a:extLst>
              </p:cNvPr>
              <p:cNvSpPr/>
              <p:nvPr/>
            </p:nvSpPr>
            <p:spPr>
              <a:xfrm>
                <a:off x="3094543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6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A186F86-183B-44D9-994F-09DC9E1CB888}"/>
                  </a:ext>
                </a:extLst>
              </p:cNvPr>
              <p:cNvSpPr/>
              <p:nvPr/>
            </p:nvSpPr>
            <p:spPr>
              <a:xfrm>
                <a:off x="2849445" y="1958153"/>
                <a:ext cx="148491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RISER 7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14B1CB2-9E77-4648-A554-EE2A883A4C3C}"/>
                  </a:ext>
                </a:extLst>
              </p:cNvPr>
              <p:cNvSpPr/>
              <p:nvPr/>
            </p:nvSpPr>
            <p:spPr>
              <a:xfrm>
                <a:off x="2603855" y="1958153"/>
                <a:ext cx="148491" cy="1602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chemeClr val="tx1"/>
                    </a:solidFill>
                  </a:rPr>
                  <a:t>RISER 8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2BDBCB1-3043-460A-8B13-2B0F557125F6}"/>
                  </a:ext>
                </a:extLst>
              </p:cNvPr>
              <p:cNvSpPr/>
              <p:nvPr/>
            </p:nvSpPr>
            <p:spPr>
              <a:xfrm>
                <a:off x="369570" y="459048"/>
                <a:ext cx="5170168" cy="27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             PRODUCTION SYSTEM</a:t>
                </a: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22C7DF9-5653-41CD-89D5-50AE4BEE8A5E}"/>
                  </a:ext>
                </a:extLst>
              </p:cNvPr>
              <p:cNvSpPr/>
              <p:nvPr/>
            </p:nvSpPr>
            <p:spPr>
              <a:xfrm>
                <a:off x="5539740" y="459166"/>
                <a:ext cx="2358390" cy="284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i="1" dirty="0">
                    <a:solidFill>
                      <a:schemeClr val="tx1"/>
                    </a:solidFill>
                  </a:rPr>
                  <a:t>DISTRIBUTION SYSTEM</a:t>
                </a:r>
              </a:p>
            </p:txBody>
          </p:sp>
          <p:cxnSp>
            <p:nvCxnSpPr>
              <p:cNvPr id="282" name="Connector: Elbow 281">
                <a:extLst>
                  <a:ext uri="{FF2B5EF4-FFF2-40B4-BE49-F238E27FC236}">
                    <a16:creationId xmlns:a16="http://schemas.microsoft.com/office/drawing/2014/main" id="{B6522D1A-2EEB-4DCB-9622-F584E4DB1EE9}"/>
                  </a:ext>
                </a:extLst>
              </p:cNvPr>
              <p:cNvCxnSpPr>
                <a:cxnSpLocks/>
                <a:endCxn id="280" idx="1"/>
              </p:cNvCxnSpPr>
              <p:nvPr/>
            </p:nvCxnSpPr>
            <p:spPr>
              <a:xfrm rot="5400000" flipH="1" flipV="1">
                <a:off x="6957405" y="1442201"/>
                <a:ext cx="382581" cy="219087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F75FE53-6A70-4F05-A4C2-349A82A49C78}"/>
                  </a:ext>
                </a:extLst>
              </p:cNvPr>
              <p:cNvSpPr/>
              <p:nvPr/>
            </p:nvSpPr>
            <p:spPr>
              <a:xfrm>
                <a:off x="6972592" y="1961402"/>
                <a:ext cx="126000" cy="160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600" b="1" dirty="0"/>
                  <a:t>CHEMICAL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C62CD37-69F6-4B18-B8E5-A42CDA4A2331}"/>
                  </a:ext>
                </a:extLst>
              </p:cNvPr>
              <p:cNvSpPr/>
              <p:nvPr/>
            </p:nvSpPr>
            <p:spPr>
              <a:xfrm>
                <a:off x="3576734" y="1829154"/>
                <a:ext cx="690168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VGMS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1B0E387-B99B-477C-A708-6AC78B8EE1BE}"/>
                  </a:ext>
                </a:extLst>
              </p:cNvPr>
              <p:cNvSpPr/>
              <p:nvPr/>
            </p:nvSpPr>
            <p:spPr>
              <a:xfrm>
                <a:off x="5562528" y="818375"/>
                <a:ext cx="536088" cy="2403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SPCU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A235B86-3E51-415B-9AB6-DB739C11D906}"/>
                  </a:ext>
                </a:extLst>
              </p:cNvPr>
              <p:cNvSpPr/>
              <p:nvPr/>
            </p:nvSpPr>
            <p:spPr>
              <a:xfrm>
                <a:off x="6463253" y="1135058"/>
                <a:ext cx="335288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HPU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66C3D41-8283-452A-A537-6E9C275190CE}"/>
                  </a:ext>
                </a:extLst>
              </p:cNvPr>
              <p:cNvSpPr/>
              <p:nvPr/>
            </p:nvSpPr>
            <p:spPr>
              <a:xfrm>
                <a:off x="5563306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000" b="1" dirty="0"/>
                  <a:t>MCS</a:t>
                </a:r>
              </a:p>
            </p:txBody>
          </p:sp>
          <p:cxnSp>
            <p:nvCxnSpPr>
              <p:cNvPr id="192" name="Connector: Elbow 191">
                <a:extLst>
                  <a:ext uri="{FF2B5EF4-FFF2-40B4-BE49-F238E27FC236}">
                    <a16:creationId xmlns:a16="http://schemas.microsoft.com/office/drawing/2014/main" id="{CDE61E10-C12B-4522-B678-783926EDDC54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 rot="16200000" flipV="1">
                <a:off x="5870623" y="1166563"/>
                <a:ext cx="769776" cy="313790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3F8C8746-E275-430E-B078-BE38FECA7B5E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10800000">
                <a:off x="5995196" y="1360454"/>
                <a:ext cx="384490" cy="353601"/>
              </a:xfrm>
              <a:prstGeom prst="bentConnector3">
                <a:avLst>
                  <a:gd name="adj1" fmla="val 550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37C0F6-C9C0-4453-BFEA-BC0250512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492" y="1375572"/>
                <a:ext cx="0" cy="2962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or: Elbow 200">
                <a:extLst>
                  <a:ext uri="{FF2B5EF4-FFF2-40B4-BE49-F238E27FC236}">
                    <a16:creationId xmlns:a16="http://schemas.microsoft.com/office/drawing/2014/main" id="{A68371D3-9FCD-4C2A-9457-6069CACC2C30}"/>
                  </a:ext>
                </a:extLst>
              </p:cNvPr>
              <p:cNvCxnSpPr>
                <a:cxnSpLocks/>
                <a:endCxn id="188" idx="1"/>
              </p:cNvCxnSpPr>
              <p:nvPr/>
            </p:nvCxnSpPr>
            <p:spPr>
              <a:xfrm rot="5400000" flipH="1" flipV="1">
                <a:off x="6690402" y="1127222"/>
                <a:ext cx="751827" cy="388422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BB99705-0FDA-4E9A-88D9-F375AF3C0AA9}"/>
                  </a:ext>
                </a:extLst>
              </p:cNvPr>
              <p:cNvSpPr/>
              <p:nvPr/>
            </p:nvSpPr>
            <p:spPr>
              <a:xfrm>
                <a:off x="7260526" y="825324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MEG</a:t>
                </a: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38625F3-6989-4232-BADB-CE1AFD512F9A}"/>
                  </a:ext>
                </a:extLst>
              </p:cNvPr>
              <p:cNvSpPr/>
              <p:nvPr/>
            </p:nvSpPr>
            <p:spPr>
              <a:xfrm>
                <a:off x="7258239" y="1240258"/>
                <a:ext cx="43189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CI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D5A848A-7DDF-4E98-9203-74E4A3CB11B0}"/>
                  </a:ext>
                </a:extLst>
              </p:cNvPr>
              <p:cNvSpPr/>
              <p:nvPr/>
            </p:nvSpPr>
            <p:spPr>
              <a:xfrm>
                <a:off x="2597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948357E-8B89-455A-B45A-725687B417D6}"/>
                  </a:ext>
                </a:extLst>
              </p:cNvPr>
              <p:cNvSpPr/>
              <p:nvPr/>
            </p:nvSpPr>
            <p:spPr>
              <a:xfrm>
                <a:off x="28454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FFA351A-B3E8-46C1-BFA6-792058AFB5AB}"/>
                  </a:ext>
                </a:extLst>
              </p:cNvPr>
              <p:cNvSpPr/>
              <p:nvPr/>
            </p:nvSpPr>
            <p:spPr>
              <a:xfrm>
                <a:off x="30938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5D438F9-8A31-41D7-ACF3-964D853B2582}"/>
                  </a:ext>
                </a:extLst>
              </p:cNvPr>
              <p:cNvSpPr/>
              <p:nvPr/>
            </p:nvSpPr>
            <p:spPr>
              <a:xfrm>
                <a:off x="3335040" y="1434448"/>
                <a:ext cx="148491" cy="230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F4EB9AD-8811-4CAA-B86C-FF0B4841A1BD}"/>
                  </a:ext>
                </a:extLst>
              </p:cNvPr>
              <p:cNvSpPr/>
              <p:nvPr/>
            </p:nvSpPr>
            <p:spPr>
              <a:xfrm>
                <a:off x="2564513" y="1206005"/>
                <a:ext cx="955671" cy="194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PSDV</a:t>
                </a:r>
                <a:r>
                  <a:rPr lang="en-GB" sz="600" b="1" dirty="0"/>
                  <a:t>S</a:t>
                </a:r>
                <a:endParaRPr lang="en-GB" sz="1000" b="1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287870C-0686-412B-B7B7-E3EE89EF5F47}"/>
                  </a:ext>
                </a:extLst>
              </p:cNvPr>
              <p:cNvSpPr/>
              <p:nvPr/>
            </p:nvSpPr>
            <p:spPr>
              <a:xfrm>
                <a:off x="2598376" y="934386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577E244-F504-4E36-A4DE-0B1C1D9EE03C}"/>
                  </a:ext>
                </a:extLst>
              </p:cNvPr>
              <p:cNvSpPr/>
              <p:nvPr/>
            </p:nvSpPr>
            <p:spPr>
              <a:xfrm>
                <a:off x="2844893" y="933588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52DDAA-AFD2-4AF6-85C2-676892C26C77}"/>
                  </a:ext>
                </a:extLst>
              </p:cNvPr>
              <p:cNvSpPr/>
              <p:nvPr/>
            </p:nvSpPr>
            <p:spPr>
              <a:xfrm>
                <a:off x="3092458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5CE3F0A-7FB4-4A9D-800A-186AF28921F2}"/>
                  </a:ext>
                </a:extLst>
              </p:cNvPr>
              <p:cNvSpPr/>
              <p:nvPr/>
            </p:nvSpPr>
            <p:spPr>
              <a:xfrm>
                <a:off x="3333069" y="934092"/>
                <a:ext cx="148491" cy="2451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endParaRPr lang="en-GB" sz="700" b="1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63DE6F-E2B3-40BC-8D30-EC1EE4C09E4F}"/>
                  </a:ext>
                </a:extLst>
              </p:cNvPr>
              <p:cNvSpPr/>
              <p:nvPr/>
            </p:nvSpPr>
            <p:spPr>
              <a:xfrm>
                <a:off x="3582762" y="942358"/>
                <a:ext cx="433162" cy="2130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1000" b="1" dirty="0"/>
                  <a:t>ASD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389C7FE-8BE8-4C4A-BB9C-B5142D7F3BD1}"/>
                  </a:ext>
                </a:extLst>
              </p:cNvPr>
              <p:cNvSpPr/>
              <p:nvPr/>
            </p:nvSpPr>
            <p:spPr>
              <a:xfrm>
                <a:off x="2416228" y="725491"/>
                <a:ext cx="1166534" cy="21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u="sng" dirty="0">
                    <a:solidFill>
                      <a:schemeClr val="tx1"/>
                    </a:solidFill>
                  </a:rPr>
                  <a:t>RCVs [not in scope]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83004" y="1934799"/>
                <a:ext cx="865691" cy="16671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600" dirty="0" err="1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 rot="5400000">
                <a:off x="6822914" y="2661061"/>
                <a:ext cx="8313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UMBILICAL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34042" y="5132524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824250" y="4665630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BT4-2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70557" y="501876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BT3-1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2D4152D-E445-44F7-9FFA-F80180165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6214" y="5151178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D418F97-72C5-4E5C-9F3A-DAA96B969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4026" y="5470912"/>
                <a:ext cx="99828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8E4FBB-E5C7-4983-89D2-5C2DE622E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3941" y="5722946"/>
                <a:ext cx="99828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7A7EBD10-FEA5-4F71-A6BB-253CBE1C2B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493" y="3996039"/>
                <a:ext cx="1895373" cy="240603"/>
              </a:xfrm>
              <a:prstGeom prst="bentConnector3">
                <a:avLst>
                  <a:gd name="adj1" fmla="val 1756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3CB1AB71-E1BD-4F35-9BEF-ED11F9DBFB4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413618" y="3961929"/>
                <a:ext cx="1644958" cy="278031"/>
              </a:xfrm>
              <a:prstGeom prst="bentConnector3">
                <a:avLst>
                  <a:gd name="adj1" fmla="val -589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0DF047BA-FC58-46B2-A8F5-3E6873F05133}"/>
                  </a:ext>
                </a:extLst>
              </p:cNvPr>
              <p:cNvCxnSpPr>
                <a:cxnSpLocks/>
                <a:stCxn id="247" idx="3"/>
              </p:cNvCxnSpPr>
              <p:nvPr/>
            </p:nvCxnSpPr>
            <p:spPr>
              <a:xfrm flipV="1">
                <a:off x="1726582" y="3980802"/>
                <a:ext cx="1214738" cy="485054"/>
              </a:xfrm>
              <a:prstGeom prst="bentConnector3">
                <a:avLst>
                  <a:gd name="adj1" fmla="val 98302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CBC03679-7CD0-4722-A894-AB4719E5EB7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145617" y="3966109"/>
                <a:ext cx="1371736" cy="496091"/>
              </a:xfrm>
              <a:prstGeom prst="bentConnector3">
                <a:avLst>
                  <a:gd name="adj1" fmla="val 1394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65F5347D-FE86-462C-831E-722C68DADE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66003" y="5476961"/>
                <a:ext cx="260605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B515E8BC-EF7F-4D9F-AC8F-0A5D256A5A4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218981" y="5737683"/>
                <a:ext cx="8702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0391FBF3-53A7-473D-8C54-D11AED47B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083" y="5479505"/>
                <a:ext cx="246341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53B7D16A-0951-4B73-9A87-4476A587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920" y="5746343"/>
                <a:ext cx="829286" cy="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A39FE7D-5E35-4CC8-929D-8426AC15A250}"/>
                  </a:ext>
                </a:extLst>
              </p:cNvPr>
              <p:cNvSpPr/>
              <p:nvPr/>
            </p:nvSpPr>
            <p:spPr>
              <a:xfrm>
                <a:off x="261108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P7</a:t>
                </a: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DE850BD-3980-4137-B8F8-9CFB96C7B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136534"/>
                <a:ext cx="2448" cy="19609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BE95A8A-9FD8-4C43-BE89-1E610B81B3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350" y="5823386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12488A4-4BF7-49B6-8A79-7F8D19369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2818" y="5842175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C1C05D8-F57F-456E-8AAB-FB8D33CAF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55" y="5805192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C03604-FDD1-405E-AC66-1998640B1176}"/>
                  </a:ext>
                </a:extLst>
              </p:cNvPr>
              <p:cNvSpPr/>
              <p:nvPr/>
            </p:nvSpPr>
            <p:spPr>
              <a:xfrm>
                <a:off x="5364280" y="4331632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9222955-4E35-4DF4-BDD0-30AB7970E2AF}"/>
                  </a:ext>
                </a:extLst>
              </p:cNvPr>
              <p:cNvSpPr/>
              <p:nvPr/>
            </p:nvSpPr>
            <p:spPr>
              <a:xfrm>
                <a:off x="4820532" y="4507658"/>
                <a:ext cx="144000" cy="8779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FL2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5B33235-0756-4563-9CE7-E600D9743873}"/>
                  </a:ext>
                </a:extLst>
              </p:cNvPr>
              <p:cNvSpPr/>
              <p:nvPr/>
            </p:nvSpPr>
            <p:spPr>
              <a:xfrm>
                <a:off x="689227" y="4317397"/>
                <a:ext cx="144000" cy="140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FL4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C24CC4D-6A79-48B3-92A0-DD39A40C359D}"/>
                  </a:ext>
                </a:extLst>
              </p:cNvPr>
              <p:cNvSpPr/>
              <p:nvPr/>
            </p:nvSpPr>
            <p:spPr>
              <a:xfrm>
                <a:off x="1225507" y="4507658"/>
                <a:ext cx="144000" cy="8842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FL3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A137F5-FA4C-4F3B-B37B-4E10ACFF5472}"/>
                  </a:ext>
                </a:extLst>
              </p:cNvPr>
              <p:cNvSpPr/>
              <p:nvPr/>
            </p:nvSpPr>
            <p:spPr>
              <a:xfrm>
                <a:off x="1901405" y="5329338"/>
                <a:ext cx="972000" cy="52200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PM-W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FAECFAD-E86D-4DE0-83E0-0AA956391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867" y="5172313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7A049CD-523F-4E0E-BDCB-0D8F4060D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7245" y="5829349"/>
                <a:ext cx="2448" cy="19609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301EF9-A463-483B-8038-91C7DAD42396}"/>
                  </a:ext>
                </a:extLst>
              </p:cNvPr>
              <p:cNvSpPr/>
              <p:nvPr/>
            </p:nvSpPr>
            <p:spPr>
              <a:xfrm>
                <a:off x="1853438" y="4903223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8603" y="491164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252164B-3074-435F-B8FF-79820E24846F}"/>
                  </a:ext>
                </a:extLst>
              </p:cNvPr>
              <p:cNvSpPr/>
              <p:nvPr/>
            </p:nvSpPr>
            <p:spPr>
              <a:xfrm>
                <a:off x="3252846" y="5997537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P8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4002666" y="5993285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P1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30A7595-D640-4E59-B463-AC847EA76C1A}"/>
                  </a:ext>
                </a:extLst>
              </p:cNvPr>
              <p:cNvSpPr/>
              <p:nvPr/>
            </p:nvSpPr>
            <p:spPr>
              <a:xfrm>
                <a:off x="7517817" y="4024379"/>
                <a:ext cx="207582" cy="182696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/>
                  <a:t>FIBRE OPTIC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8EF8757-308F-409C-86DB-5B7696700D53}"/>
                  </a:ext>
                </a:extLst>
              </p:cNvPr>
              <p:cNvSpPr/>
              <p:nvPr/>
            </p:nvSpPr>
            <p:spPr>
              <a:xfrm>
                <a:off x="1861266" y="6000180"/>
                <a:ext cx="288000" cy="2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/>
                  <a:t>P6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1367441" y="4713449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BT3-2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4716908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4975976" y="5021561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BT2-1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4083" y="4664856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5515472" y="5136612"/>
                <a:ext cx="288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800" dirty="0"/>
                  <a:t>BT1-1</a:t>
                </a:r>
              </a:p>
            </p:txBody>
          </p:sp>
          <p:cxnSp>
            <p:nvCxnSpPr>
              <p:cNvPr id="6" name="Straight Connector 5"/>
              <p:cNvCxnSpPr>
                <a:endCxn id="8" idx="0"/>
              </p:cNvCxnSpPr>
              <p:nvPr/>
            </p:nvCxnSpPr>
            <p:spPr>
              <a:xfrm>
                <a:off x="742255" y="5864399"/>
                <a:ext cx="0" cy="1816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80255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AP4</a:t>
                </a:r>
              </a:p>
            </p:txBody>
          </p:sp>
          <p:cxnSp>
            <p:nvCxnSpPr>
              <p:cNvPr id="130" name="Straight Connector 129"/>
              <p:cNvCxnSpPr>
                <a:endCxn id="131" idx="0"/>
              </p:cNvCxnSpPr>
              <p:nvPr/>
            </p:nvCxnSpPr>
            <p:spPr>
              <a:xfrm>
                <a:off x="1278386" y="5553490"/>
                <a:ext cx="0" cy="49255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1116386" y="6046048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AP3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4904197" y="5603708"/>
                <a:ext cx="0" cy="43861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4734576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AP2</a:t>
                </a: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5439753" y="5845683"/>
                <a:ext cx="0" cy="19663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/>
              <p:cNvSpPr/>
              <p:nvPr/>
            </p:nvSpPr>
            <p:spPr>
              <a:xfrm>
                <a:off x="5276422" y="6044414"/>
                <a:ext cx="324000" cy="36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/>
                  <a:t>AP1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4D814AF-83A7-4E32-9A6C-4546FB2CCA24}"/>
                  </a:ext>
                </a:extLst>
              </p:cNvPr>
              <p:cNvSpPr/>
              <p:nvPr/>
            </p:nvSpPr>
            <p:spPr>
              <a:xfrm>
                <a:off x="2617108" y="4899224"/>
                <a:ext cx="288000" cy="28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000" b="1" dirty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3558240" y="3704578"/>
                <a:ext cx="2602800" cy="1689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</a:rPr>
                  <a:t>ESFL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>
                <a:off x="7088666" y="4021605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>
                <a:off x="6362961" y="4018588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7383179" y="5864399"/>
                <a:ext cx="438450" cy="39391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700" b="1" dirty="0"/>
                  <a:t>TERM</a:t>
                </a:r>
              </a:p>
              <a:p>
                <a:pPr algn="ctr"/>
                <a:r>
                  <a:rPr lang="en-GB" sz="700" b="1" dirty="0"/>
                  <a:t>ASBLY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6D2F77C-C552-46B2-A723-F8D67927A308}"/>
                  </a:ext>
                </a:extLst>
              </p:cNvPr>
              <p:cNvSpPr/>
              <p:nvPr/>
            </p:nvSpPr>
            <p:spPr>
              <a:xfrm>
                <a:off x="3298493" y="5320167"/>
                <a:ext cx="972000" cy="5220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/>
                  <a:t>PM-E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4A583A6-7AF1-4AAA-B02D-8F198CA01423}"/>
                  </a:ext>
                </a:extLst>
              </p:cNvPr>
              <p:cNvSpPr/>
              <p:nvPr/>
            </p:nvSpPr>
            <p:spPr>
              <a:xfrm>
                <a:off x="2558788" y="3609527"/>
                <a:ext cx="958113" cy="3928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>
                    <a:solidFill>
                      <a:srgbClr val="000000"/>
                    </a:solidFill>
                  </a:rPr>
                  <a:t>RBM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262394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E4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252020" y="5593916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E3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3999783" y="5600099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21669" y="5611128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W4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2616713" y="529034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293171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CA50F9A-8554-4EA1-A738-AEDB386057CF}"/>
                  </a:ext>
                </a:extLst>
              </p:cNvPr>
              <p:cNvSpPr/>
              <p:nvPr/>
            </p:nvSpPr>
            <p:spPr>
              <a:xfrm>
                <a:off x="1865338" y="5616043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900" b="1" dirty="0">
                    <a:solidFill>
                      <a:schemeClr val="tx1"/>
                    </a:solidFill>
                  </a:rPr>
                  <a:t>W6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1A63E8-7F28-4871-B0A9-247484364F74}"/>
                  </a:ext>
                </a:extLst>
              </p:cNvPr>
              <p:cNvSpPr/>
              <p:nvPr/>
            </p:nvSpPr>
            <p:spPr>
              <a:xfrm>
                <a:off x="5058575" y="5629683"/>
                <a:ext cx="514909" cy="2124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PLET11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46A208-4E3C-49DF-9229-F82357E8ED5E}"/>
                  </a:ext>
                </a:extLst>
              </p:cNvPr>
              <p:cNvSpPr/>
              <p:nvPr/>
            </p:nvSpPr>
            <p:spPr>
              <a:xfrm>
                <a:off x="4517353" y="4350543"/>
                <a:ext cx="541223" cy="22331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B7C559-B9D7-4F73-B498-984901FFBAF6}"/>
                  </a:ext>
                </a:extLst>
              </p:cNvPr>
              <p:cNvSpPr/>
              <p:nvPr/>
            </p:nvSpPr>
            <p:spPr>
              <a:xfrm>
                <a:off x="5058576" y="4122063"/>
                <a:ext cx="534502" cy="2357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PLET21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824B7BE-E129-4743-8A46-4EDC97B06DB8}"/>
                  </a:ext>
                </a:extLst>
              </p:cNvPr>
              <p:cNvSpPr/>
              <p:nvPr/>
            </p:nvSpPr>
            <p:spPr>
              <a:xfrm>
                <a:off x="1150582" y="5382372"/>
                <a:ext cx="507975" cy="20202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PLET31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8676363-EE86-4893-A51D-E88C4B4BDD32}"/>
                  </a:ext>
                </a:extLst>
              </p:cNvPr>
              <p:cNvSpPr/>
              <p:nvPr/>
            </p:nvSpPr>
            <p:spPr>
              <a:xfrm>
                <a:off x="602814" y="5641152"/>
                <a:ext cx="509436" cy="216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PLET41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1749F8C-021A-4EF6-8109-4E80598C2D76}"/>
                  </a:ext>
                </a:extLst>
              </p:cNvPr>
              <p:cNvSpPr/>
              <p:nvPr/>
            </p:nvSpPr>
            <p:spPr>
              <a:xfrm>
                <a:off x="1150582" y="4357856"/>
                <a:ext cx="576000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PLET32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9CC6CEB-51C5-4B9D-AA0A-6B8606E73D77}"/>
                  </a:ext>
                </a:extLst>
              </p:cNvPr>
              <p:cNvSpPr/>
              <p:nvPr/>
            </p:nvSpPr>
            <p:spPr>
              <a:xfrm>
                <a:off x="610436" y="4116454"/>
                <a:ext cx="540146" cy="216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/>
                  <a:t>PLET42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29B1AE-1980-43CE-9118-1CF4ADE54EFD}"/>
                  </a:ext>
                </a:extLst>
              </p:cNvPr>
              <p:cNvSpPr/>
              <p:nvPr/>
            </p:nvSpPr>
            <p:spPr>
              <a:xfrm>
                <a:off x="4517353" y="5380325"/>
                <a:ext cx="508634" cy="19327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PLET21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CED1CFE-AA27-4B7A-B82E-C5D00B631BEB}"/>
                  </a:ext>
                </a:extLst>
              </p:cNvPr>
              <p:cNvSpPr/>
              <p:nvPr/>
            </p:nvSpPr>
            <p:spPr>
              <a:xfrm>
                <a:off x="6278083" y="1672212"/>
                <a:ext cx="900000" cy="2403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1000" b="1" dirty="0"/>
                  <a:t>SWIVEL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834042" y="6501661"/>
                <a:ext cx="546944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1000" dirty="0"/>
                  <a:t>Legend for Xmas Trees:           </a:t>
                </a:r>
                <a:r>
                  <a:rPr lang="en-PH" sz="800" dirty="0"/>
                  <a:t>Yellow border, choke issues               Yellow fill for external Xmas Tree issues   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2133599" y="6501661"/>
                <a:ext cx="193353" cy="20528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A5A695-C1C1-4F11-AF19-44645EA2373A}"/>
                  </a:ext>
                </a:extLst>
              </p:cNvPr>
              <p:cNvSpPr/>
              <p:nvPr/>
            </p:nvSpPr>
            <p:spPr>
              <a:xfrm>
                <a:off x="3603504" y="6501661"/>
                <a:ext cx="193353" cy="20528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000" b="1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5911650" y="3802850"/>
                <a:ext cx="179806" cy="8235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DCA0DBE-613F-4A74-9D28-A27F2AD8AE03}"/>
                  </a:ext>
                </a:extLst>
              </p:cNvPr>
              <p:cNvSpPr/>
              <p:nvPr/>
            </p:nvSpPr>
            <p:spPr>
              <a:xfrm rot="2700000">
                <a:off x="6608025" y="5126622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EFLS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0EF988-81A5-4CD8-B70A-E26E876AAD0D}"/>
                  </a:ext>
                </a:extLst>
              </p:cNvPr>
              <p:cNvSpPr/>
              <p:nvPr/>
            </p:nvSpPr>
            <p:spPr>
              <a:xfrm rot="2700000">
                <a:off x="5889129" y="5121069"/>
                <a:ext cx="216000" cy="77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lIns="36000" tIns="36000" rIns="36000" bIns="36000" rtlCol="0" anchor="ctr"/>
              <a:lstStyle/>
              <a:p>
                <a:pPr algn="ctr"/>
                <a:r>
                  <a:rPr lang="en-GB" sz="700" b="1" dirty="0">
                    <a:solidFill>
                      <a:srgbClr val="000000"/>
                    </a:solidFill>
                  </a:rPr>
                  <a:t>SFLS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2512" y="3612285"/>
                <a:ext cx="1547482" cy="39005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900" b="1" dirty="0"/>
                  <a:t>UTA-1/UTAJ-1&amp;2 / HDM-1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190947" y="4829238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UTA-2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HDM-2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0DEB316-E730-4899-AC10-0C4F4E710769}"/>
                  </a:ext>
                </a:extLst>
              </p:cNvPr>
              <p:cNvSpPr/>
              <p:nvPr/>
            </p:nvSpPr>
            <p:spPr>
              <a:xfrm>
                <a:off x="6911695" y="4832421"/>
                <a:ext cx="561490" cy="4666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UTA-3</a:t>
                </a:r>
              </a:p>
              <a:p>
                <a:pPr algn="ctr"/>
                <a:r>
                  <a:rPr lang="en-GB" sz="800" b="1" dirty="0">
                    <a:solidFill>
                      <a:schemeClr val="tx1"/>
                    </a:solidFill>
                  </a:rPr>
                  <a:t>EDM-1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>
                <a:off x="2958802" y="5301578"/>
                <a:ext cx="288541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2958802" y="5557619"/>
                <a:ext cx="269304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MJ-01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4289563" y="5580979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PJ-01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 bwMode="auto">
              <a:xfrm>
                <a:off x="1669804" y="5586617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PJ-04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 bwMode="auto">
              <a:xfrm>
                <a:off x="4224741" y="4078123"/>
                <a:ext cx="23564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RJ-01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 bwMode="auto">
              <a:xfrm>
                <a:off x="2216854" y="4299811"/>
                <a:ext cx="251672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 bwMode="auto">
              <a:xfrm>
                <a:off x="1833938" y="4052023"/>
                <a:ext cx="256480" cy="1534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RJ-04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 bwMode="auto">
              <a:xfrm>
                <a:off x="1671740" y="5323304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PJ-03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880610" y="5694045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1253490" y="5699760"/>
                <a:ext cx="47625" cy="7429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TextBox 142"/>
              <p:cNvSpPr txBox="1"/>
              <p:nvPr/>
            </p:nvSpPr>
            <p:spPr bwMode="auto">
              <a:xfrm>
                <a:off x="4281277" y="5319601"/>
                <a:ext cx="219612" cy="1563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800" dirty="0"/>
                  <a:t>PJ-02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 bwMode="auto">
              <a:xfrm>
                <a:off x="2594411" y="5187865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12-WJ-301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 bwMode="auto">
              <a:xfrm>
                <a:off x="1845307" y="5196071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12-WJ-101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 bwMode="auto">
              <a:xfrm>
                <a:off x="1849214" y="58584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12-WJ-601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 bwMode="auto">
              <a:xfrm>
                <a:off x="3988285" y="583966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11-WJ-101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 bwMode="auto">
              <a:xfrm>
                <a:off x="3246995" y="5198024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11-WJ-401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 bwMode="auto">
              <a:xfrm>
                <a:off x="3246995" y="5838886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11-WJ-301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 bwMode="auto">
              <a:xfrm>
                <a:off x="2600272" y="5850218"/>
                <a:ext cx="333425" cy="11727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:r>
                  <a:rPr lang="en-PH" sz="600" dirty="0"/>
                  <a:t>12-WJ-401</a:t>
                </a: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1383779" y="378654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AU.PRL.032-RJ-003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177627" y="3892627"/>
            <a:ext cx="347105" cy="554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790459" y="448068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1305353" y="4594456"/>
            <a:ext cx="524236" cy="72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683648" y="45270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AU.PRL.032-PJ-003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1780316" y="4644919"/>
            <a:ext cx="1110851" cy="85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799877" y="46408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AU.PRL.031-MJ-002</a:t>
            </a: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3007397" y="4758688"/>
            <a:ext cx="26016" cy="74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73405" y="62944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AU.PRL.031-MJ-001     306</a:t>
            </a:r>
          </a:p>
        </p:txBody>
      </p:sp>
      <p:cxnSp>
        <p:nvCxnSpPr>
          <p:cNvPr id="216" name="Straight Arrow Connector 215"/>
          <p:cNvCxnSpPr>
            <a:endCxn id="150" idx="2"/>
          </p:cNvCxnSpPr>
          <p:nvPr/>
        </p:nvCxnSpPr>
        <p:spPr>
          <a:xfrm flipV="1">
            <a:off x="3086556" y="5711059"/>
            <a:ext cx="6898" cy="63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935050" y="482408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AU.PRL.031-PJ-002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4384733" y="4973079"/>
            <a:ext cx="173337" cy="52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221128" y="6364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AU.PRL.031-PJ-001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558270" y="5721397"/>
            <a:ext cx="23067" cy="73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-83570" y="587383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AU.PRL.032-PAP-004     334</a:t>
            </a:r>
          </a:p>
        </p:txBody>
      </p:sp>
      <p:cxnSp>
        <p:nvCxnSpPr>
          <p:cNvPr id="251" name="Straight Arrow Connector 250"/>
          <p:cNvCxnSpPr>
            <a:endCxn id="8" idx="2"/>
          </p:cNvCxnSpPr>
          <p:nvPr/>
        </p:nvCxnSpPr>
        <p:spPr>
          <a:xfrm>
            <a:off x="44779" y="6030378"/>
            <a:ext cx="535476" cy="195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656703" y="645350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AU.PRL.031-PAP-001</a:t>
            </a:r>
          </a:p>
        </p:txBody>
      </p:sp>
      <p:cxnSp>
        <p:nvCxnSpPr>
          <p:cNvPr id="253" name="Straight Arrow Connector 252"/>
          <p:cNvCxnSpPr>
            <a:endCxn id="135" idx="5"/>
          </p:cNvCxnSpPr>
          <p:nvPr/>
        </p:nvCxnSpPr>
        <p:spPr>
          <a:xfrm flipH="1" flipV="1">
            <a:off x="5552973" y="6351693"/>
            <a:ext cx="232079" cy="25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410769" y="661190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AU.PRL.031-PAP-002</a:t>
            </a:r>
          </a:p>
        </p:txBody>
      </p:sp>
      <p:cxnSp>
        <p:nvCxnSpPr>
          <p:cNvPr id="255" name="Straight Arrow Connector 254"/>
          <p:cNvCxnSpPr>
            <a:endCxn id="133" idx="5"/>
          </p:cNvCxnSpPr>
          <p:nvPr/>
        </p:nvCxnSpPr>
        <p:spPr>
          <a:xfrm flipH="1" flipV="1">
            <a:off x="5011127" y="6351693"/>
            <a:ext cx="527992" cy="41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69613" y="64450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AU.PRL.032-PAP-003      323</a:t>
            </a:r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942655" y="6252414"/>
            <a:ext cx="282852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646739" y="49840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AU.PRL.011-M-001</a:t>
            </a:r>
          </a:p>
        </p:txBody>
      </p:sp>
      <p:cxnSp>
        <p:nvCxnSpPr>
          <p:cNvPr id="224" name="Straight Arrow Connector 223"/>
          <p:cNvCxnSpPr/>
          <p:nvPr/>
        </p:nvCxnSpPr>
        <p:spPr>
          <a:xfrm flipH="1">
            <a:off x="4031287" y="5149488"/>
            <a:ext cx="43261" cy="25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829589" y="62959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AU.PRL.012-M-001     268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2280020" y="5758497"/>
            <a:ext cx="26026" cy="605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392198" y="680849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AU.PRL.032-PJ-004</a:t>
            </a:r>
          </a:p>
        </p:txBody>
      </p:sp>
      <p:cxnSp>
        <p:nvCxnSpPr>
          <p:cNvPr id="276" name="Straight Arrow Connector 275"/>
          <p:cNvCxnSpPr>
            <a:endCxn id="152" idx="2"/>
          </p:cNvCxnSpPr>
          <p:nvPr/>
        </p:nvCxnSpPr>
        <p:spPr>
          <a:xfrm flipV="1">
            <a:off x="1046788" y="5743006"/>
            <a:ext cx="732822" cy="1124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720577" y="38403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4534082" y="3972110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180988" y="40301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3994493" y="4161912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156615" y="392415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AU.PRL.032-RJ-004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1950463" y="4030236"/>
            <a:ext cx="247311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6538972" y="578319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AU.PRL.031-FL-001</a:t>
            </a:r>
          </a:p>
        </p:txBody>
      </p:sp>
      <p:cxnSp>
        <p:nvCxnSpPr>
          <p:cNvPr id="287" name="Straight Arrow Connector 286"/>
          <p:cNvCxnSpPr/>
          <p:nvPr/>
        </p:nvCxnSpPr>
        <p:spPr>
          <a:xfrm flipH="1" flipV="1">
            <a:off x="5454872" y="5419776"/>
            <a:ext cx="1123230" cy="47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00722" y="59582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AU.PRL.031-FL-002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 flipH="1" flipV="1">
            <a:off x="4917421" y="5235303"/>
            <a:ext cx="1722431" cy="836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198700" y="53259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AU.PRL.032-FL-003     319</a:t>
            </a: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28327" y="54939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3872977" y="399272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33388" y="418252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AU.PRL.031-RJ-002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52444" y="334607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465949" y="3477861"/>
            <a:ext cx="289342" cy="285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28846" y="446480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6622500" y="4614909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821629" y="4616859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</a:t>
            </a: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6615283" y="4766967"/>
            <a:ext cx="1343323" cy="3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42915" y="504297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</a:t>
            </a:r>
          </a:p>
        </p:txBody>
      </p:sp>
      <p:cxnSp>
        <p:nvCxnSpPr>
          <p:cNvPr id="304" name="Straight Arrow Connector 303"/>
          <p:cNvCxnSpPr/>
          <p:nvPr/>
        </p:nvCxnSpPr>
        <p:spPr>
          <a:xfrm flipH="1" flipV="1">
            <a:off x="7318764" y="502328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897301" y="521863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 flipH="1" flipV="1">
            <a:off x="7273150" y="5198940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</a:t>
            </a:r>
          </a:p>
        </p:txBody>
      </p:sp>
      <p:cxnSp>
        <p:nvCxnSpPr>
          <p:cNvPr id="308" name="Straight Arrow Connector 307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021002" y="559243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AU.PRL.SDS.SDH.FO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 flipH="1" flipV="1">
            <a:off x="7563316" y="5595706"/>
            <a:ext cx="761129" cy="16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-77039" y="3828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AU.PRL.032-PL-042      339</a:t>
            </a: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51310" y="3985289"/>
            <a:ext cx="695901" cy="199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-83936" y="4133842"/>
            <a:ext cx="1967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AU.PRL.032-PL-032     	             327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61389" y="4264889"/>
            <a:ext cx="989962" cy="244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-192350" y="554187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AU.PRL.032-PL-041	337</a:t>
            </a:r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34677" y="5709802"/>
            <a:ext cx="472756" cy="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-33232" y="514093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AU.PRL.032-BT-031	        325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531818" y="5301019"/>
            <a:ext cx="722190" cy="232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457300" y="324604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AU.PRL.031-PL-021	313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H="1">
            <a:off x="5230504" y="3396154"/>
            <a:ext cx="363774" cy="81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848942" y="299322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AU.PRL.031-PIP-022	709</a:t>
            </a:r>
          </a:p>
        </p:txBody>
      </p:sp>
      <p:cxnSp>
        <p:nvCxnSpPr>
          <p:cNvPr id="236" name="Straight Arrow Connector 235"/>
          <p:cNvCxnSpPr/>
          <p:nvPr/>
        </p:nvCxnSpPr>
        <p:spPr>
          <a:xfrm flipH="1">
            <a:off x="4927161" y="3143330"/>
            <a:ext cx="58759" cy="1328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6575499" y="62111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AU.PRL.031-PL-011	301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 flipV="1">
            <a:off x="5397422" y="5768340"/>
            <a:ext cx="1217208" cy="556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6EC63C-0767-4A0A-89A8-41CB908343C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a635dff-9ad4-4ded-8eac-2720661aa429"/>
    <ds:schemaRef ds:uri="9921668f-0b8d-4fb6-84a9-1fcd7ff4e3f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901</Words>
  <Application>Microsoft Office PowerPoint</Application>
  <PresentationFormat>Widescreen</PresentationFormat>
  <Paragraphs>300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Archangel Villarojo (alv)</cp:lastModifiedBy>
  <cp:revision>111</cp:revision>
  <dcterms:created xsi:type="dcterms:W3CDTF">2020-07-06T10:16:02Z</dcterms:created>
  <dcterms:modified xsi:type="dcterms:W3CDTF">2021-04-29T06:39:09Z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