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9C3A-A77B-4052-821F-1D512312B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30055-E8A6-4C1F-BB23-1B9EB2A7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AE1D-0254-4E23-AF86-0A70A03B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2B5C-D366-4142-951C-C4909124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9637-CAE0-4659-9A9E-E11A3DBE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656A-DDEF-4903-80F1-57C69688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46924-4A77-44BD-AF12-197FC623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D4D5-385E-4E8E-AFE2-6C9CC47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192A-6B42-4407-A882-0D63AE4E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9754-541C-4ECD-A96A-24B1E98D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EC999-690F-4AFE-A891-4121D7A8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D61AB-9942-4482-91AA-B77D3A87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CDBA-FC77-4194-9EB2-2FC57FC4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0334-1A29-45CF-9E3F-EE98A150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0FD0-6DB8-4216-8DD2-72EEE51A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4647-0572-4F8D-B6B2-2D1038FC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00AA-E7E3-4EE2-90EA-4C9442DD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56AB-3800-41B7-A920-942BE2C4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353E-CEEE-4AD5-A210-7486C66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9683-C8B4-4542-953D-3C6012E7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6F2B-C93A-402A-BF9B-CF3C7C93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219B5-F77F-41B3-9431-1339BD7B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4815-174A-4DC5-A8F1-FD6B3EEB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49D3-C5F1-48C3-915A-75FF516A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6B61-C915-4243-BFA2-3BCAE07A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2B0F-F6AB-4EA8-91CA-6C0370B6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581C-DFEF-49EF-980B-05C172FFA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D59F1-C61E-4595-AE30-C0C25ACEF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7C4D-A263-4BE7-B32C-82BDE9F0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23121-777C-40B8-8AED-2C5E261A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9B16D-9F3E-416E-812C-FC50791A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5330-E7AC-4596-B879-24171269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9431-0565-4F39-BA11-0903863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9B596-61A5-401B-8203-41081083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8885E-D7FB-4890-9A03-E88BED0A3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F56CF-794A-4C58-B640-5924E53D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40154-E113-4AEF-B371-DFDDC267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CC36B-CE6D-456C-BFEE-78A0300E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E85A-E81F-4A6F-8551-BE348AB9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6314-8C07-47E9-8D85-5614087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C39D5-7415-4D7F-9FDB-AD1CF14C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4FE0-5DCE-4A1E-B3D6-D09473A5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D03FD-5516-453A-908A-6B6F5BBF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58882-DC9E-46FC-A2E3-6B9FA4A4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139C8-EEDC-42FE-8FE0-7AEE832F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CBA6-353E-4336-B94F-0CAAF5CC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7FBC-8F4F-4DFB-9117-B1100D66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CA306-42AC-4394-B046-36BFBDC3E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40C0-B58E-4398-B79D-2B1DF5961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97824-F3A9-47A4-B730-35C3374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50C2F-B82B-4951-9979-3ACD0695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BFF94-3501-440E-AF58-B85E5A7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0C95-C817-4F4E-8DD7-C03C87F7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43948-15D8-40BD-844A-B675FCEF9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94B9E-EAA6-4A37-8D48-FF88B5D5A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4B9AE-453F-45CF-B757-F1D79FE7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9F280-7F8E-49E3-B392-F43A8EA2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4C320-A334-468A-B09D-7E4EE92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026BC-E744-48CD-9594-B38AED78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BE4B9-833C-4CB9-AD96-A5E17A2AA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AB0E-FFFF-4E08-93B3-7BF826792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5CF4-6776-4539-B5B4-180637F0BC7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F2EF-8389-4C42-B54A-11E82154D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D038-5690-47A3-8D73-3FFC80507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70D-2A9E-44DE-AA96-139BD10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2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C0E6C0-DBD3-4906-BA04-FE27AB8A093D}"/>
              </a:ext>
            </a:extLst>
          </p:cNvPr>
          <p:cNvGrpSpPr/>
          <p:nvPr/>
        </p:nvGrpSpPr>
        <p:grpSpPr>
          <a:xfrm>
            <a:off x="605928" y="363557"/>
            <a:ext cx="1713202" cy="647918"/>
            <a:chOff x="605928" y="363557"/>
            <a:chExt cx="1713202" cy="647918"/>
          </a:xfrm>
        </p:grpSpPr>
        <p:sp>
          <p:nvSpPr>
            <p:cNvPr id="4" name="Rectangle 3" descr="Filters">
              <a:extLst>
                <a:ext uri="{FF2B5EF4-FFF2-40B4-BE49-F238E27FC236}">
                  <a16:creationId xmlns:a16="http://schemas.microsoft.com/office/drawing/2014/main" id="{BF8C3D7D-9BA2-4750-92CE-9F2F355ED808}"/>
                </a:ext>
              </a:extLst>
            </p:cNvPr>
            <p:cNvSpPr/>
            <p:nvPr/>
          </p:nvSpPr>
          <p:spPr>
            <a:xfrm>
              <a:off x="605928" y="363557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Filters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  <p:sp>
          <p:nvSpPr>
            <p:cNvPr id="6" name="Rectangle 5" descr="Filters">
              <a:extLst>
                <a:ext uri="{FF2B5EF4-FFF2-40B4-BE49-F238E27FC236}">
                  <a16:creationId xmlns:a16="http://schemas.microsoft.com/office/drawing/2014/main" id="{42A69BAF-2E26-449E-ACF7-9261FB6DB424}"/>
                </a:ext>
              </a:extLst>
            </p:cNvPr>
            <p:cNvSpPr/>
            <p:nvPr/>
          </p:nvSpPr>
          <p:spPr>
            <a:xfrm>
              <a:off x="672188" y="416565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Filters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BBBE0C-6041-46B2-847C-60A67325CD7A}"/>
              </a:ext>
            </a:extLst>
          </p:cNvPr>
          <p:cNvGrpSpPr/>
          <p:nvPr/>
        </p:nvGrpSpPr>
        <p:grpSpPr>
          <a:xfrm>
            <a:off x="605928" y="1110867"/>
            <a:ext cx="1713202" cy="664044"/>
            <a:chOff x="605928" y="1110867"/>
            <a:chExt cx="1713202" cy="664044"/>
          </a:xfrm>
        </p:grpSpPr>
        <p:sp>
          <p:nvSpPr>
            <p:cNvPr id="5" name="Rectangle 4" descr="Filters">
              <a:extLst>
                <a:ext uri="{FF2B5EF4-FFF2-40B4-BE49-F238E27FC236}">
                  <a16:creationId xmlns:a16="http://schemas.microsoft.com/office/drawing/2014/main" id="{331ECCDE-6C8D-479F-A74C-61F7E982B17A}"/>
                </a:ext>
              </a:extLst>
            </p:cNvPr>
            <p:cNvSpPr/>
            <p:nvPr/>
          </p:nvSpPr>
          <p:spPr>
            <a:xfrm>
              <a:off x="605928" y="1110867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Series Colors</a:t>
              </a:r>
              <a:br>
                <a:rPr lang="en-US" dirty="0"/>
              </a:br>
              <a:r>
                <a:rPr lang="en-US" sz="1000" dirty="0"/>
                <a:t>(chartBackgroundsBySeries)</a:t>
              </a:r>
            </a:p>
          </p:txBody>
        </p:sp>
        <p:sp>
          <p:nvSpPr>
            <p:cNvPr id="7" name="Rectangle 6" descr="Filters">
              <a:extLst>
                <a:ext uri="{FF2B5EF4-FFF2-40B4-BE49-F238E27FC236}">
                  <a16:creationId xmlns:a16="http://schemas.microsoft.com/office/drawing/2014/main" id="{C20539BC-6EFA-4D92-A27B-7EF69303CDC5}"/>
                </a:ext>
              </a:extLst>
            </p:cNvPr>
            <p:cNvSpPr/>
            <p:nvPr/>
          </p:nvSpPr>
          <p:spPr>
            <a:xfrm>
              <a:off x="672188" y="1180001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Series Colors</a:t>
              </a:r>
              <a:br>
                <a:rPr lang="en-US" dirty="0"/>
              </a:br>
              <a:r>
                <a:rPr lang="en-US" sz="1000" dirty="0"/>
                <a:t>(chartBackgroundsBySeries)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7C562D-6A42-42A0-8296-3DFBEF021811}"/>
              </a:ext>
            </a:extLst>
          </p:cNvPr>
          <p:cNvGrpSpPr/>
          <p:nvPr/>
        </p:nvGrpSpPr>
        <p:grpSpPr>
          <a:xfrm>
            <a:off x="605928" y="1874303"/>
            <a:ext cx="1713202" cy="664044"/>
            <a:chOff x="605928" y="1110867"/>
            <a:chExt cx="1713202" cy="664044"/>
          </a:xfrm>
        </p:grpSpPr>
        <p:sp>
          <p:nvSpPr>
            <p:cNvPr id="11" name="Rectangle 10" descr="Filters">
              <a:extLst>
                <a:ext uri="{FF2B5EF4-FFF2-40B4-BE49-F238E27FC236}">
                  <a16:creationId xmlns:a16="http://schemas.microsoft.com/office/drawing/2014/main" id="{CA070F62-30B9-4BC6-93E6-E1304B821CDC}"/>
                </a:ext>
              </a:extLst>
            </p:cNvPr>
            <p:cNvSpPr/>
            <p:nvPr/>
          </p:nvSpPr>
          <p:spPr>
            <a:xfrm>
              <a:off x="605928" y="1110867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Series Colors</a:t>
              </a:r>
              <a:br>
                <a:rPr lang="en-US" dirty="0"/>
              </a:br>
              <a:r>
                <a:rPr lang="en-US" sz="1000" dirty="0"/>
                <a:t>(chartBackgroundsBySeries)</a:t>
              </a:r>
            </a:p>
          </p:txBody>
        </p:sp>
        <p:sp>
          <p:nvSpPr>
            <p:cNvPr id="12" name="Rectangle 11" descr="Filters">
              <a:extLst>
                <a:ext uri="{FF2B5EF4-FFF2-40B4-BE49-F238E27FC236}">
                  <a16:creationId xmlns:a16="http://schemas.microsoft.com/office/drawing/2014/main" id="{DDAD081D-5EEC-4674-849D-4DC1EF9C720D}"/>
                </a:ext>
              </a:extLst>
            </p:cNvPr>
            <p:cNvSpPr/>
            <p:nvPr/>
          </p:nvSpPr>
          <p:spPr>
            <a:xfrm>
              <a:off x="672188" y="1180001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 Tabs</a:t>
              </a:r>
              <a:br>
                <a:rPr lang="en-US" dirty="0"/>
              </a:br>
              <a:r>
                <a:rPr lang="en-US" sz="1000" dirty="0"/>
                <a:t>(tabs)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27151-364C-4B25-A566-4D664E10E40D}"/>
              </a:ext>
            </a:extLst>
          </p:cNvPr>
          <p:cNvSpPr/>
          <p:nvPr/>
        </p:nvSpPr>
        <p:spPr>
          <a:xfrm>
            <a:off x="2920271" y="1943437"/>
            <a:ext cx="1662027" cy="5949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BD7C3-7496-44BA-81B8-867666DF7FD8}"/>
              </a:ext>
            </a:extLst>
          </p:cNvPr>
          <p:cNvGrpSpPr/>
          <p:nvPr/>
        </p:nvGrpSpPr>
        <p:grpSpPr>
          <a:xfrm>
            <a:off x="2920271" y="3184553"/>
            <a:ext cx="1713202" cy="647918"/>
            <a:chOff x="605928" y="363557"/>
            <a:chExt cx="1713202" cy="647918"/>
          </a:xfrm>
          <a:solidFill>
            <a:schemeClr val="accent2">
              <a:lumMod val="75000"/>
            </a:schemeClr>
          </a:solidFill>
        </p:grpSpPr>
        <p:sp>
          <p:nvSpPr>
            <p:cNvPr id="15" name="Rectangle 14" descr="Filters">
              <a:extLst>
                <a:ext uri="{FF2B5EF4-FFF2-40B4-BE49-F238E27FC236}">
                  <a16:creationId xmlns:a16="http://schemas.microsoft.com/office/drawing/2014/main" id="{9E835F8B-7F78-401E-B5AB-AF981870DEE3}"/>
                </a:ext>
              </a:extLst>
            </p:cNvPr>
            <p:cNvSpPr/>
            <p:nvPr/>
          </p:nvSpPr>
          <p:spPr>
            <a:xfrm>
              <a:off x="605928" y="363557"/>
              <a:ext cx="1646942" cy="5949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Filters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  <p:sp>
          <p:nvSpPr>
            <p:cNvPr id="16" name="Rectangle 15" descr="Filters">
              <a:extLst>
                <a:ext uri="{FF2B5EF4-FFF2-40B4-BE49-F238E27FC236}">
                  <a16:creationId xmlns:a16="http://schemas.microsoft.com/office/drawing/2014/main" id="{240E42D5-4040-4629-BA78-E84083CCF7F6}"/>
                </a:ext>
              </a:extLst>
            </p:cNvPr>
            <p:cNvSpPr/>
            <p:nvPr/>
          </p:nvSpPr>
          <p:spPr>
            <a:xfrm>
              <a:off x="672188" y="416565"/>
              <a:ext cx="1646942" cy="5949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Objects</a:t>
              </a:r>
              <a:br>
                <a:rPr lang="en-US" dirty="0"/>
              </a:br>
              <a:r>
                <a:rPr lang="en-US" sz="1000" dirty="0"/>
                <a:t>(headers)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7037C-AB7C-40AB-9010-ADA75F4FEF69}"/>
              </a:ext>
            </a:extLst>
          </p:cNvPr>
          <p:cNvGrpSpPr/>
          <p:nvPr/>
        </p:nvGrpSpPr>
        <p:grpSpPr>
          <a:xfrm>
            <a:off x="8792093" y="3131545"/>
            <a:ext cx="1713202" cy="647918"/>
            <a:chOff x="605928" y="363557"/>
            <a:chExt cx="1713202" cy="647918"/>
          </a:xfrm>
          <a:solidFill>
            <a:schemeClr val="accent2">
              <a:lumMod val="75000"/>
            </a:schemeClr>
          </a:solidFill>
        </p:grpSpPr>
        <p:sp>
          <p:nvSpPr>
            <p:cNvPr id="18" name="Rectangle 17" descr="Filters">
              <a:extLst>
                <a:ext uri="{FF2B5EF4-FFF2-40B4-BE49-F238E27FC236}">
                  <a16:creationId xmlns:a16="http://schemas.microsoft.com/office/drawing/2014/main" id="{33BF9060-BE7A-48E3-BD24-7710337E4D40}"/>
                </a:ext>
              </a:extLst>
            </p:cNvPr>
            <p:cNvSpPr/>
            <p:nvPr/>
          </p:nvSpPr>
          <p:spPr>
            <a:xfrm>
              <a:off x="605928" y="363557"/>
              <a:ext cx="1646942" cy="5949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Filters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  <p:sp>
          <p:nvSpPr>
            <p:cNvPr id="19" name="Rectangle 18" descr="Filters">
              <a:extLst>
                <a:ext uri="{FF2B5EF4-FFF2-40B4-BE49-F238E27FC236}">
                  <a16:creationId xmlns:a16="http://schemas.microsoft.com/office/drawing/2014/main" id="{D4CF4C83-E7DB-4885-8D88-8577C4C31355}"/>
                </a:ext>
              </a:extLst>
            </p:cNvPr>
            <p:cNvSpPr/>
            <p:nvPr/>
          </p:nvSpPr>
          <p:spPr>
            <a:xfrm>
              <a:off x="672188" y="416565"/>
              <a:ext cx="1646942" cy="5949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 Objects</a:t>
              </a:r>
              <a:br>
                <a:rPr lang="en-US" dirty="0"/>
              </a:br>
              <a:r>
                <a:rPr lang="en-US" sz="1000" dirty="0"/>
                <a:t>(tables)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6DFFC0-98D3-4F47-9C1C-72DAA6AEEADB}"/>
              </a:ext>
            </a:extLst>
          </p:cNvPr>
          <p:cNvGrpSpPr/>
          <p:nvPr/>
        </p:nvGrpSpPr>
        <p:grpSpPr>
          <a:xfrm>
            <a:off x="5812196" y="3188584"/>
            <a:ext cx="1713202" cy="647918"/>
            <a:chOff x="605928" y="363557"/>
            <a:chExt cx="1713202" cy="647918"/>
          </a:xfrm>
          <a:solidFill>
            <a:schemeClr val="accent2">
              <a:lumMod val="75000"/>
            </a:schemeClr>
          </a:solidFill>
        </p:grpSpPr>
        <p:sp>
          <p:nvSpPr>
            <p:cNvPr id="21" name="Rectangle 20" descr="Filters">
              <a:extLst>
                <a:ext uri="{FF2B5EF4-FFF2-40B4-BE49-F238E27FC236}">
                  <a16:creationId xmlns:a16="http://schemas.microsoft.com/office/drawing/2014/main" id="{C74643C2-B706-4839-A793-403673FE8BD4}"/>
                </a:ext>
              </a:extLst>
            </p:cNvPr>
            <p:cNvSpPr/>
            <p:nvPr/>
          </p:nvSpPr>
          <p:spPr>
            <a:xfrm>
              <a:off x="605928" y="363557"/>
              <a:ext cx="1646942" cy="5949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Filters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  <p:sp>
          <p:nvSpPr>
            <p:cNvPr id="22" name="Rectangle 21" descr="Filters">
              <a:extLst>
                <a:ext uri="{FF2B5EF4-FFF2-40B4-BE49-F238E27FC236}">
                  <a16:creationId xmlns:a16="http://schemas.microsoft.com/office/drawing/2014/main" id="{C8F1D7B2-ABC7-4245-93C4-26872E3E0E73}"/>
                </a:ext>
              </a:extLst>
            </p:cNvPr>
            <p:cNvSpPr/>
            <p:nvPr/>
          </p:nvSpPr>
          <p:spPr>
            <a:xfrm>
              <a:off x="672188" y="416565"/>
              <a:ext cx="1646942" cy="5949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 Objects</a:t>
              </a:r>
              <a:br>
                <a:rPr lang="en-US" dirty="0"/>
              </a:br>
              <a:r>
                <a:rPr lang="en-US" sz="1000" dirty="0"/>
                <a:t>(charts)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29A8E6-63B9-4A26-BAC9-B818E956A947}"/>
              </a:ext>
            </a:extLst>
          </p:cNvPr>
          <p:cNvGrpSpPr/>
          <p:nvPr/>
        </p:nvGrpSpPr>
        <p:grpSpPr>
          <a:xfrm>
            <a:off x="2920271" y="4249127"/>
            <a:ext cx="1713202" cy="647918"/>
            <a:chOff x="605928" y="363557"/>
            <a:chExt cx="1713202" cy="647918"/>
          </a:xfrm>
        </p:grpSpPr>
        <p:sp>
          <p:nvSpPr>
            <p:cNvPr id="25" name="Rectangle 24" descr="Filters">
              <a:extLst>
                <a:ext uri="{FF2B5EF4-FFF2-40B4-BE49-F238E27FC236}">
                  <a16:creationId xmlns:a16="http://schemas.microsoft.com/office/drawing/2014/main" id="{05FAE0D6-36C4-4014-8BFC-ED6A9CE069D7}"/>
                </a:ext>
              </a:extLst>
            </p:cNvPr>
            <p:cNvSpPr/>
            <p:nvPr/>
          </p:nvSpPr>
          <p:spPr>
            <a:xfrm>
              <a:off x="605928" y="363557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Filters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  <p:sp>
          <p:nvSpPr>
            <p:cNvPr id="26" name="Rectangle 25" descr="Filters">
              <a:extLst>
                <a:ext uri="{FF2B5EF4-FFF2-40B4-BE49-F238E27FC236}">
                  <a16:creationId xmlns:a16="http://schemas.microsoft.com/office/drawing/2014/main" id="{068B664E-7D07-4D31-A220-838860E22C4C}"/>
                </a:ext>
              </a:extLst>
            </p:cNvPr>
            <p:cNvSpPr/>
            <p:nvPr/>
          </p:nvSpPr>
          <p:spPr>
            <a:xfrm>
              <a:off x="672188" y="416565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Items</a:t>
              </a:r>
              <a:br>
                <a:rPr lang="en-US" dirty="0"/>
              </a:br>
              <a:r>
                <a:rPr lang="en-US" sz="1000" dirty="0"/>
                <a:t>(items)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86386E-63EF-49DA-A13C-CFA8DAE9C5BD}"/>
              </a:ext>
            </a:extLst>
          </p:cNvPr>
          <p:cNvGrpSpPr/>
          <p:nvPr/>
        </p:nvGrpSpPr>
        <p:grpSpPr>
          <a:xfrm>
            <a:off x="5823052" y="4222623"/>
            <a:ext cx="1713202" cy="647918"/>
            <a:chOff x="605928" y="363557"/>
            <a:chExt cx="1713202" cy="647918"/>
          </a:xfrm>
        </p:grpSpPr>
        <p:sp>
          <p:nvSpPr>
            <p:cNvPr id="28" name="Rectangle 27" descr="Filters">
              <a:extLst>
                <a:ext uri="{FF2B5EF4-FFF2-40B4-BE49-F238E27FC236}">
                  <a16:creationId xmlns:a16="http://schemas.microsoft.com/office/drawing/2014/main" id="{6682C598-8F08-4A99-A915-53155EFC0BF1}"/>
                </a:ext>
              </a:extLst>
            </p:cNvPr>
            <p:cNvSpPr/>
            <p:nvPr/>
          </p:nvSpPr>
          <p:spPr>
            <a:xfrm>
              <a:off x="605928" y="363557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Filters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  <p:sp>
          <p:nvSpPr>
            <p:cNvPr id="29" name="Rectangle 28" descr="Filters">
              <a:extLst>
                <a:ext uri="{FF2B5EF4-FFF2-40B4-BE49-F238E27FC236}">
                  <a16:creationId xmlns:a16="http://schemas.microsoft.com/office/drawing/2014/main" id="{2C22E514-04A4-45D3-96EB-AB2E991B37F9}"/>
                </a:ext>
              </a:extLst>
            </p:cNvPr>
            <p:cNvSpPr/>
            <p:nvPr/>
          </p:nvSpPr>
          <p:spPr>
            <a:xfrm>
              <a:off x="672188" y="416565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 Items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D69D4D-D44F-4805-B041-81A82D9C32D4}"/>
              </a:ext>
            </a:extLst>
          </p:cNvPr>
          <p:cNvGrpSpPr/>
          <p:nvPr/>
        </p:nvGrpSpPr>
        <p:grpSpPr>
          <a:xfrm>
            <a:off x="8792093" y="4249127"/>
            <a:ext cx="1713202" cy="647918"/>
            <a:chOff x="605928" y="363557"/>
            <a:chExt cx="1713202" cy="647918"/>
          </a:xfrm>
        </p:grpSpPr>
        <p:sp>
          <p:nvSpPr>
            <p:cNvPr id="31" name="Rectangle 30" descr="Filters">
              <a:extLst>
                <a:ext uri="{FF2B5EF4-FFF2-40B4-BE49-F238E27FC236}">
                  <a16:creationId xmlns:a16="http://schemas.microsoft.com/office/drawing/2014/main" id="{4EB1A5D0-9EDC-47AC-A337-A9C29C33D01A}"/>
                </a:ext>
              </a:extLst>
            </p:cNvPr>
            <p:cNvSpPr/>
            <p:nvPr/>
          </p:nvSpPr>
          <p:spPr>
            <a:xfrm>
              <a:off x="605928" y="363557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Filters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  <p:sp>
          <p:nvSpPr>
            <p:cNvPr id="32" name="Rectangle 31" descr="Filters">
              <a:extLst>
                <a:ext uri="{FF2B5EF4-FFF2-40B4-BE49-F238E27FC236}">
                  <a16:creationId xmlns:a16="http://schemas.microsoft.com/office/drawing/2014/main" id="{37D0BEF2-1F30-485C-AC3E-CDE3743EC5E7}"/>
                </a:ext>
              </a:extLst>
            </p:cNvPr>
            <p:cNvSpPr/>
            <p:nvPr/>
          </p:nvSpPr>
          <p:spPr>
            <a:xfrm>
              <a:off x="672188" y="416565"/>
              <a:ext cx="1646942" cy="59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 Items</a:t>
              </a:r>
              <a:br>
                <a:rPr lang="en-US" dirty="0"/>
              </a:br>
              <a:r>
                <a:rPr lang="en-US" sz="1000" dirty="0"/>
                <a:t>(filters)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CBE877-8F72-4298-B40A-4F9F2A2CE47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319130" y="2240892"/>
            <a:ext cx="549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D933F7-F595-4407-BBA7-25879E8FE118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 rot="16200000" flipH="1">
            <a:off x="1742761" y="2291245"/>
            <a:ext cx="996669" cy="1490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9D0D8C-3B5F-478C-B5DC-19FFAF430335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 rot="16200000" flipH="1">
            <a:off x="3747171" y="286835"/>
            <a:ext cx="703245" cy="5206268"/>
          </a:xfrm>
          <a:prstGeom prst="bentConnector3">
            <a:avLst>
              <a:gd name="adj1" fmla="val 6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AD08F2D-B1AF-48CC-8413-527D16FDB6C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16200000" flipH="1">
            <a:off x="5265638" y="-1231633"/>
            <a:ext cx="646206" cy="8186165"/>
          </a:xfrm>
          <a:prstGeom prst="bentConnector3">
            <a:avLst>
              <a:gd name="adj1" fmla="val 35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B10713-88CF-408E-B365-268364AE4F27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>
            <a:off x="3810002" y="3832471"/>
            <a:ext cx="0" cy="46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685E98-C9C0-48FE-93E6-6CE9B58258E6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6701927" y="3836502"/>
            <a:ext cx="10856" cy="43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36CB60-25AB-4233-AEBF-600D82977A43}"/>
              </a:ext>
            </a:extLst>
          </p:cNvPr>
          <p:cNvCxnSpPr>
            <a:stCxn id="19" idx="2"/>
            <a:endCxn id="32" idx="0"/>
          </p:cNvCxnSpPr>
          <p:nvPr/>
        </p:nvCxnSpPr>
        <p:spPr>
          <a:xfrm>
            <a:off x="9681824" y="3779463"/>
            <a:ext cx="0" cy="52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Archangel Villarojo</dc:creator>
  <cp:lastModifiedBy>Archangel Villarojo</cp:lastModifiedBy>
  <cp:revision>5</cp:revision>
  <dcterms:created xsi:type="dcterms:W3CDTF">2021-07-26T23:43:39Z</dcterms:created>
  <dcterms:modified xsi:type="dcterms:W3CDTF">2021-07-26T23:58:21Z</dcterms:modified>
</cp:coreProperties>
</file>