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9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4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6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0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79B79-839E-44E5-9699-CF18C6B7BCD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CFF4-877B-4DD6-808D-FAF4939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156" y="790832"/>
            <a:ext cx="155283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Client’s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Browser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9046794" y="4399623"/>
            <a:ext cx="2524897" cy="168052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Database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3472249" y="2051222"/>
            <a:ext cx="1680519" cy="85261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Internet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1" name="Elbow Connector 10"/>
          <p:cNvCxnSpPr>
            <a:stCxn id="4" idx="3"/>
            <a:endCxn id="9" idx="3"/>
          </p:cNvCxnSpPr>
          <p:nvPr/>
        </p:nvCxnSpPr>
        <p:spPr>
          <a:xfrm>
            <a:off x="2631988" y="1248032"/>
            <a:ext cx="1680521" cy="8519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715000" y="3165183"/>
            <a:ext cx="2118360" cy="2788920"/>
            <a:chOff x="4648200" y="3566160"/>
            <a:chExt cx="2118360" cy="2788920"/>
          </a:xfrm>
        </p:grpSpPr>
        <p:sp>
          <p:nvSpPr>
            <p:cNvPr id="17" name="Rectangle 16"/>
            <p:cNvSpPr/>
            <p:nvPr/>
          </p:nvSpPr>
          <p:spPr>
            <a:xfrm>
              <a:off x="4648200" y="3566160"/>
              <a:ext cx="2118360" cy="2788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32405" y="5183661"/>
              <a:ext cx="1552832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REST API Controller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32405" y="3873844"/>
              <a:ext cx="1552832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Web App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2"/>
              <a:endCxn id="19" idx="0"/>
            </p:cNvCxnSpPr>
            <p:nvPr/>
          </p:nvCxnSpPr>
          <p:spPr>
            <a:xfrm>
              <a:off x="5708821" y="4788244"/>
              <a:ext cx="0" cy="3954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9" idx="1"/>
            <a:endCxn id="17" idx="1"/>
          </p:cNvCxnSpPr>
          <p:nvPr/>
        </p:nvCxnSpPr>
        <p:spPr>
          <a:xfrm rot="16200000" flipH="1">
            <a:off x="4185398" y="3030040"/>
            <a:ext cx="1656713" cy="14024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7" idx="2"/>
          </p:cNvCxnSpPr>
          <p:nvPr/>
        </p:nvCxnSpPr>
        <p:spPr>
          <a:xfrm>
            <a:off x="7552037" y="5239884"/>
            <a:ext cx="1494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23408" y="261285"/>
            <a:ext cx="1981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Client Side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70837" y="261285"/>
            <a:ext cx="1981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Server Side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2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287770" y="1142999"/>
            <a:ext cx="525780" cy="3764279"/>
            <a:chOff x="6046470" y="701039"/>
            <a:chExt cx="525780" cy="4206240"/>
          </a:xfrm>
        </p:grpSpPr>
        <p:sp>
          <p:nvSpPr>
            <p:cNvPr id="10" name="Rectangle 9"/>
            <p:cNvSpPr/>
            <p:nvPr/>
          </p:nvSpPr>
          <p:spPr>
            <a:xfrm>
              <a:off x="6046470" y="701039"/>
              <a:ext cx="525780" cy="4206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5392793" y="2300342"/>
              <a:ext cx="1833135" cy="401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Controller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440" y="701040"/>
            <a:ext cx="5455920" cy="4206240"/>
            <a:chOff x="472440" y="701040"/>
            <a:chExt cx="5455920" cy="4206240"/>
          </a:xfrm>
        </p:grpSpPr>
        <p:sp>
          <p:nvSpPr>
            <p:cNvPr id="4" name="Rectangle 3"/>
            <p:cNvSpPr/>
            <p:nvPr/>
          </p:nvSpPr>
          <p:spPr>
            <a:xfrm>
              <a:off x="472440" y="1143000"/>
              <a:ext cx="1021080" cy="3764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520" y="1143000"/>
              <a:ext cx="4434840" cy="213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Action Toolbar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3520" y="1356360"/>
              <a:ext cx="443484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 Data Grid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93520" y="3794760"/>
              <a:ext cx="4434840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Details Tab Component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3520" y="4008120"/>
              <a:ext cx="4434840" cy="899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Details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440" y="701040"/>
              <a:ext cx="5455920" cy="441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Banner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127635" y="2545079"/>
              <a:ext cx="1741170" cy="5181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Navigation Tree Component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5928360" y="1249680"/>
            <a:ext cx="370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16930" y="2575560"/>
            <a:ext cx="370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16930" y="3901440"/>
            <a:ext cx="370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16930" y="4457700"/>
            <a:ext cx="370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64690" y="5227319"/>
            <a:ext cx="3089910" cy="462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User Feedback Components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64690" y="5923277"/>
            <a:ext cx="3089910" cy="462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Add/Edit Form Components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7" name="Elbow Connector 26"/>
          <p:cNvCxnSpPr/>
          <p:nvPr/>
        </p:nvCxnSpPr>
        <p:spPr>
          <a:xfrm rot="10800000" flipV="1">
            <a:off x="5054602" y="4907279"/>
            <a:ext cx="1644649" cy="1247138"/>
          </a:xfrm>
          <a:prstGeom prst="bentConnector3">
            <a:avLst>
              <a:gd name="adj1" fmla="val 19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1" idx="3"/>
          </p:cNvCxnSpPr>
          <p:nvPr/>
        </p:nvCxnSpPr>
        <p:spPr>
          <a:xfrm flipV="1">
            <a:off x="5054600" y="4907278"/>
            <a:ext cx="1400810" cy="551182"/>
          </a:xfrm>
          <a:prstGeom prst="bentConnector3">
            <a:avLst>
              <a:gd name="adj1" fmla="val 1007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533890" y="701039"/>
            <a:ext cx="525780" cy="4206240"/>
            <a:chOff x="6046470" y="701039"/>
            <a:chExt cx="525780" cy="4206240"/>
          </a:xfrm>
        </p:grpSpPr>
        <p:sp>
          <p:nvSpPr>
            <p:cNvPr id="38" name="Rectangle 37"/>
            <p:cNvSpPr/>
            <p:nvPr/>
          </p:nvSpPr>
          <p:spPr>
            <a:xfrm>
              <a:off x="6046470" y="701039"/>
              <a:ext cx="525780" cy="4206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4652009" y="2632714"/>
              <a:ext cx="3314701" cy="401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REST API Controller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Flowchart: Magnetic Disk 39"/>
          <p:cNvSpPr/>
          <p:nvPr/>
        </p:nvSpPr>
        <p:spPr>
          <a:xfrm>
            <a:off x="10548894" y="2447442"/>
            <a:ext cx="1099546" cy="71342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Database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2" name="Straight Arrow Connector 41"/>
          <p:cNvCxnSpPr>
            <a:stCxn id="38" idx="3"/>
            <a:endCxn id="40" idx="2"/>
          </p:cNvCxnSpPr>
          <p:nvPr/>
        </p:nvCxnSpPr>
        <p:spPr>
          <a:xfrm flipV="1">
            <a:off x="10059670" y="2804157"/>
            <a:ext cx="48922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7623449" y="2414420"/>
            <a:ext cx="1100542" cy="77947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>
            <a:stCxn id="10" idx="3"/>
            <a:endCxn id="44" idx="2"/>
          </p:cNvCxnSpPr>
          <p:nvPr/>
        </p:nvCxnSpPr>
        <p:spPr>
          <a:xfrm flipV="1">
            <a:off x="6813550" y="2804158"/>
            <a:ext cx="813313" cy="2209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4" idx="0"/>
            <a:endCxn id="38" idx="1"/>
          </p:cNvCxnSpPr>
          <p:nvPr/>
        </p:nvCxnSpPr>
        <p:spPr>
          <a:xfrm>
            <a:off x="8723074" y="2804158"/>
            <a:ext cx="810816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21790" y="171453"/>
            <a:ext cx="3940810" cy="378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Client Side App (Angular Project)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667240" y="149860"/>
            <a:ext cx="1981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Server Side App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31291" y="1056638"/>
            <a:ext cx="4612638" cy="3937004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7824" y="3697042"/>
            <a:ext cx="2869050" cy="2871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880" y="1701326"/>
            <a:ext cx="5336814" cy="486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1806" y="3444015"/>
            <a:ext cx="2239165" cy="792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Command Parameter Generators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64693" y="1941858"/>
            <a:ext cx="2028052" cy="735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Data Access Abstract Class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1806" y="1923623"/>
            <a:ext cx="2239165" cy="754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Request/Response Formatter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164693" y="2942972"/>
            <a:ext cx="2028053" cy="3488690"/>
            <a:chOff x="8469493" y="1888331"/>
            <a:chExt cx="2028053" cy="3368040"/>
          </a:xfrm>
        </p:grpSpPr>
        <p:sp>
          <p:nvSpPr>
            <p:cNvPr id="9" name="Rectangle 8"/>
            <p:cNvSpPr/>
            <p:nvPr/>
          </p:nvSpPr>
          <p:spPr>
            <a:xfrm>
              <a:off x="8469493" y="1888331"/>
              <a:ext cx="2028053" cy="3368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64233" y="2628893"/>
              <a:ext cx="1636893" cy="441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OleDb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86800" y="3237071"/>
              <a:ext cx="1614326" cy="441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OracleDB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664233" y="3808571"/>
              <a:ext cx="1636893" cy="441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MS SQL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12766" y="4658201"/>
              <a:ext cx="1636893" cy="441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Other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64879" y="2020563"/>
              <a:ext cx="1932666" cy="401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Data Provider Classes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58691" y="5132741"/>
            <a:ext cx="2252280" cy="1298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Client App Dataset Service and Table Models </a:t>
            </a:r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TypeScript (*.ts) </a:t>
            </a:r>
            <a:r>
              <a:rPr lang="en-US" sz="1600" dirty="0" smtClean="0">
                <a:solidFill>
                  <a:srgbClr val="0070C0"/>
                </a:solidFill>
              </a:rPr>
              <a:t>Generator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7205" y="1387751"/>
            <a:ext cx="4895489" cy="22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Data Access Class Library </a:t>
            </a:r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en-US" sz="1600" dirty="0" smtClean="0">
                <a:solidFill>
                  <a:srgbClr val="0070C0"/>
                </a:solidFill>
              </a:rPr>
              <a:t>c# </a:t>
            </a:r>
            <a:r>
              <a:rPr lang="en-US" sz="1600" dirty="0" smtClean="0">
                <a:solidFill>
                  <a:srgbClr val="0070C0"/>
                </a:solidFill>
              </a:rPr>
              <a:t>DataAccess </a:t>
            </a:r>
            <a:r>
              <a:rPr lang="en-US" sz="1600" dirty="0" smtClean="0">
                <a:solidFill>
                  <a:srgbClr val="0070C0"/>
                </a:solidFill>
              </a:rPr>
              <a:t>Project)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0304" y="3206611"/>
            <a:ext cx="3485628" cy="467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REST API Controller </a:t>
            </a:r>
            <a:r>
              <a:rPr lang="en-US" sz="1600" dirty="0" smtClean="0">
                <a:solidFill>
                  <a:srgbClr val="0070C0"/>
                </a:solidFill>
              </a:rPr>
              <a:t>(c# NgArbi </a:t>
            </a:r>
            <a:r>
              <a:rPr lang="en-US" sz="1600" dirty="0" smtClean="0">
                <a:solidFill>
                  <a:srgbClr val="0070C0"/>
                </a:solidFill>
              </a:rPr>
              <a:t>Project)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10759583" y="4292129"/>
            <a:ext cx="1306972" cy="790376"/>
          </a:xfrm>
          <a:prstGeom prst="flowChartMagneticDis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Database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72612" y="3848569"/>
            <a:ext cx="2012813" cy="485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Requests Formatter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72612" y="4592496"/>
            <a:ext cx="2012813" cy="792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Table Configuration JSON Files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2611" y="5552592"/>
            <a:ext cx="2012813" cy="792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AppSettings / Connection String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8" idx="2"/>
            <a:endCxn id="9" idx="0"/>
          </p:cNvCxnSpPr>
          <p:nvPr/>
        </p:nvCxnSpPr>
        <p:spPr>
          <a:xfrm>
            <a:off x="9178719" y="2677694"/>
            <a:ext cx="1" cy="26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23" idx="2"/>
          </p:cNvCxnSpPr>
          <p:nvPr/>
        </p:nvCxnSpPr>
        <p:spPr>
          <a:xfrm>
            <a:off x="10192746" y="4687317"/>
            <a:ext cx="566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7" idx="0"/>
          </p:cNvCxnSpPr>
          <p:nvPr/>
        </p:nvCxnSpPr>
        <p:spPr>
          <a:xfrm>
            <a:off x="6491389" y="2677694"/>
            <a:ext cx="0" cy="76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55129" y="6063636"/>
            <a:ext cx="58772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147646" y="1587411"/>
            <a:ext cx="155283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Angular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Web </a:t>
            </a:r>
            <a:r>
              <a:rPr lang="en-US" sz="1600" dirty="0" smtClean="0">
                <a:solidFill>
                  <a:srgbClr val="0070C0"/>
                </a:solidFill>
              </a:rPr>
              <a:t>App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7264" y="317091"/>
            <a:ext cx="155283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Client’s Browser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1" name="Cloud 50"/>
          <p:cNvSpPr/>
          <p:nvPr/>
        </p:nvSpPr>
        <p:spPr>
          <a:xfrm>
            <a:off x="256034" y="1657003"/>
            <a:ext cx="1544062" cy="77521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5" name="Straight Arrow Connector 54"/>
          <p:cNvCxnSpPr>
            <a:stCxn id="48" idx="2"/>
            <a:endCxn id="51" idx="3"/>
          </p:cNvCxnSpPr>
          <p:nvPr/>
        </p:nvCxnSpPr>
        <p:spPr>
          <a:xfrm>
            <a:off x="1023680" y="1231491"/>
            <a:ext cx="4385" cy="469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1"/>
            <a:endCxn id="51" idx="0"/>
          </p:cNvCxnSpPr>
          <p:nvPr/>
        </p:nvCxnSpPr>
        <p:spPr>
          <a:xfrm flipH="1">
            <a:off x="1798809" y="2044611"/>
            <a:ext cx="34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" idx="1"/>
            <a:endCxn id="51" idx="1"/>
          </p:cNvCxnSpPr>
          <p:nvPr/>
        </p:nvCxnSpPr>
        <p:spPr>
          <a:xfrm rot="10800000">
            <a:off x="1028066" y="2431395"/>
            <a:ext cx="649759" cy="270134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</p:cNvCxnSpPr>
          <p:nvPr/>
        </p:nvCxnSpPr>
        <p:spPr>
          <a:xfrm flipV="1">
            <a:off x="7610971" y="3834626"/>
            <a:ext cx="566837" cy="5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2"/>
            <a:endCxn id="19" idx="0"/>
          </p:cNvCxnSpPr>
          <p:nvPr/>
        </p:nvCxnSpPr>
        <p:spPr>
          <a:xfrm flipH="1">
            <a:off x="6484831" y="4236495"/>
            <a:ext cx="6558" cy="896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10" idx="3"/>
          </p:cNvCxnSpPr>
          <p:nvPr/>
        </p:nvCxnSpPr>
        <p:spPr>
          <a:xfrm rot="16200000" flipV="1">
            <a:off x="7329141" y="2582489"/>
            <a:ext cx="828304" cy="264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875615" y="3128963"/>
            <a:ext cx="28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9" idx="1"/>
            <a:endCxn id="47" idx="3"/>
          </p:cNvCxnSpPr>
          <p:nvPr/>
        </p:nvCxnSpPr>
        <p:spPr>
          <a:xfrm rot="10800000">
            <a:off x="3700479" y="2044612"/>
            <a:ext cx="1658213" cy="3737591"/>
          </a:xfrm>
          <a:prstGeom prst="bentConnector3">
            <a:avLst>
              <a:gd name="adj1" fmla="val 3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5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287770" y="1142999"/>
            <a:ext cx="525780" cy="3764279"/>
            <a:chOff x="6046470" y="701039"/>
            <a:chExt cx="525780" cy="4206240"/>
          </a:xfrm>
        </p:grpSpPr>
        <p:sp>
          <p:nvSpPr>
            <p:cNvPr id="10" name="Rectangle 9"/>
            <p:cNvSpPr/>
            <p:nvPr/>
          </p:nvSpPr>
          <p:spPr>
            <a:xfrm>
              <a:off x="6046470" y="701039"/>
              <a:ext cx="525780" cy="42062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5585641" y="2493190"/>
              <a:ext cx="1447440" cy="40132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Controller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440" y="701040"/>
            <a:ext cx="5455920" cy="4206240"/>
            <a:chOff x="472440" y="701040"/>
            <a:chExt cx="5455920" cy="4206240"/>
          </a:xfrm>
        </p:grpSpPr>
        <p:sp>
          <p:nvSpPr>
            <p:cNvPr id="4" name="Rectangle 3"/>
            <p:cNvSpPr/>
            <p:nvPr/>
          </p:nvSpPr>
          <p:spPr>
            <a:xfrm>
              <a:off x="472440" y="1143000"/>
              <a:ext cx="1021080" cy="3764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520" y="1143000"/>
              <a:ext cx="4434840" cy="213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Action Toolbar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3520" y="1356360"/>
              <a:ext cx="443484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 Data Grid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93520" y="3794760"/>
              <a:ext cx="4434840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Details Tab Component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3520" y="4008120"/>
              <a:ext cx="4434840" cy="899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Details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440" y="701040"/>
              <a:ext cx="5455920" cy="441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Banner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127635" y="2545079"/>
              <a:ext cx="1741170" cy="5181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Navigation Tree Component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5928360" y="1249680"/>
            <a:ext cx="370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16930" y="2575560"/>
            <a:ext cx="370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16930" y="3901440"/>
            <a:ext cx="370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16930" y="4457700"/>
            <a:ext cx="370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64690" y="5227319"/>
            <a:ext cx="3089910" cy="462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User Feedback Components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64690" y="5923277"/>
            <a:ext cx="3089910" cy="462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Add/Edit Form Components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7" name="Elbow Connector 26"/>
          <p:cNvCxnSpPr/>
          <p:nvPr/>
        </p:nvCxnSpPr>
        <p:spPr>
          <a:xfrm rot="10800000" flipV="1">
            <a:off x="5054602" y="4907279"/>
            <a:ext cx="1644649" cy="1247138"/>
          </a:xfrm>
          <a:prstGeom prst="bentConnector3">
            <a:avLst>
              <a:gd name="adj1" fmla="val 19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1" idx="3"/>
          </p:cNvCxnSpPr>
          <p:nvPr/>
        </p:nvCxnSpPr>
        <p:spPr>
          <a:xfrm flipV="1">
            <a:off x="5054600" y="4907278"/>
            <a:ext cx="1400810" cy="551182"/>
          </a:xfrm>
          <a:prstGeom prst="bentConnector3">
            <a:avLst>
              <a:gd name="adj1" fmla="val 1007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533890" y="701039"/>
            <a:ext cx="525780" cy="4206240"/>
            <a:chOff x="6046470" y="701039"/>
            <a:chExt cx="525780" cy="4206240"/>
          </a:xfrm>
        </p:grpSpPr>
        <p:sp>
          <p:nvSpPr>
            <p:cNvPr id="38" name="Rectangle 37"/>
            <p:cNvSpPr/>
            <p:nvPr/>
          </p:nvSpPr>
          <p:spPr>
            <a:xfrm>
              <a:off x="6046470" y="701039"/>
              <a:ext cx="525780" cy="4206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4652009" y="2632714"/>
              <a:ext cx="3314701" cy="401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REST API Controller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Flowchart: Magnetic Disk 39"/>
          <p:cNvSpPr/>
          <p:nvPr/>
        </p:nvSpPr>
        <p:spPr>
          <a:xfrm>
            <a:off x="10548894" y="2447442"/>
            <a:ext cx="1099546" cy="71342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Database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2" name="Straight Arrow Connector 41"/>
          <p:cNvCxnSpPr>
            <a:stCxn id="38" idx="3"/>
            <a:endCxn id="40" idx="2"/>
          </p:cNvCxnSpPr>
          <p:nvPr/>
        </p:nvCxnSpPr>
        <p:spPr>
          <a:xfrm flipV="1">
            <a:off x="10059670" y="2804157"/>
            <a:ext cx="48922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7623449" y="2414420"/>
            <a:ext cx="1100542" cy="77947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>
            <a:stCxn id="10" idx="3"/>
            <a:endCxn id="44" idx="2"/>
          </p:cNvCxnSpPr>
          <p:nvPr/>
        </p:nvCxnSpPr>
        <p:spPr>
          <a:xfrm flipV="1">
            <a:off x="6813550" y="2804158"/>
            <a:ext cx="813313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4" idx="0"/>
            <a:endCxn id="38" idx="1"/>
          </p:cNvCxnSpPr>
          <p:nvPr/>
        </p:nvCxnSpPr>
        <p:spPr>
          <a:xfrm>
            <a:off x="8723074" y="2804158"/>
            <a:ext cx="810816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21790" y="171453"/>
            <a:ext cx="3940810" cy="378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Client Side App (Angular Project v2)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667240" y="149860"/>
            <a:ext cx="1981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Server Side App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31291" y="1056638"/>
            <a:ext cx="5444488" cy="5431248"/>
          </a:xfrm>
          <a:prstGeom prst="rect">
            <a:avLst/>
          </a:prstGeom>
          <a:noFill/>
          <a:ln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364514" y="312615"/>
            <a:ext cx="2408237" cy="4403071"/>
            <a:chOff x="5537200" y="312615"/>
            <a:chExt cx="2408237" cy="440307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200" y="312615"/>
              <a:ext cx="2408237" cy="440307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65800" y="2391228"/>
              <a:ext cx="2057400" cy="21934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4286" y="312615"/>
            <a:ext cx="4665636" cy="6372538"/>
            <a:chOff x="544286" y="312615"/>
            <a:chExt cx="4665636" cy="63725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286" y="312615"/>
              <a:ext cx="3026228" cy="63725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25714" y="638629"/>
              <a:ext cx="2612572" cy="812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1114" y="1603828"/>
              <a:ext cx="2612572" cy="39986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1114" y="5754912"/>
              <a:ext cx="2612572" cy="195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1114" y="5602513"/>
              <a:ext cx="2612572" cy="152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0514" y="555302"/>
              <a:ext cx="1537808" cy="8961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Project Common Components, Models, Classes and Services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0514" y="1495101"/>
              <a:ext cx="1537808" cy="8961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Application-Specific Components, Models and Classes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2114" y="5602513"/>
              <a:ext cx="1537808" cy="152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“Scratchpad”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72114" y="5798458"/>
              <a:ext cx="1537808" cy="152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Injectable Services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8772751" y="2193601"/>
            <a:ext cx="1537808" cy="896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0000"/>
                </a:solidFill>
              </a:rPr>
              <a:t>Sample application folder structure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7" y="367496"/>
            <a:ext cx="2106851" cy="6245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4816" y="4208745"/>
            <a:ext cx="1565754" cy="240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4816" y="2119595"/>
            <a:ext cx="1565754" cy="356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408" y="2119595"/>
            <a:ext cx="1107822" cy="340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0000"/>
                </a:solidFill>
              </a:rPr>
              <a:t>Data Provider Classes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3408" y="3559050"/>
            <a:ext cx="1506342" cy="667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0000"/>
                </a:solidFill>
              </a:rPr>
              <a:t>Data Table Configuration Files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69" y="4208745"/>
            <a:ext cx="3670287" cy="22114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333" y="1563816"/>
            <a:ext cx="4446767" cy="49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7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" y="406301"/>
            <a:ext cx="8990013" cy="60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331098"/>
            <a:ext cx="7146925" cy="61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3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2423" y="414068"/>
            <a:ext cx="212209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70C0"/>
                </a:solidFill>
              </a:rPr>
              <a:t>DataGridB</a:t>
            </a:r>
            <a:r>
              <a:rPr lang="en-US" sz="1400" dirty="0" smtClean="0">
                <a:solidFill>
                  <a:srgbClr val="0070C0"/>
                </a:solidFill>
              </a:rPr>
              <a:t> Implementation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5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180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Soga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Archangel Villarojo</dc:creator>
  <cp:lastModifiedBy>Archangel Villarojo</cp:lastModifiedBy>
  <cp:revision>25</cp:revision>
  <dcterms:created xsi:type="dcterms:W3CDTF">2020-12-13T14:33:13Z</dcterms:created>
  <dcterms:modified xsi:type="dcterms:W3CDTF">2020-12-16T23:18:06Z</dcterms:modified>
</cp:coreProperties>
</file>