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77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31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9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40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931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986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527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603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218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50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FBFA89-088E-4B81-9B55-9FE456BACF1B}" type="datetimeFigureOut">
              <a:rPr lang="es-MX" smtClean="0"/>
              <a:t>16/11/2024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754BEE8-751C-4147-A083-3282A958F90A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927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58A4B-F468-253A-5681-2C30CC057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>
                <a:latin typeface="Akira Expanded" panose="02000800000000000000" pitchFamily="50" charset="0"/>
              </a:rPr>
              <a:t>Patron</a:t>
            </a:r>
            <a:r>
              <a:rPr lang="es-MX" dirty="0">
                <a:latin typeface="Akira Expanded" panose="02000800000000000000" pitchFamily="50" charset="0"/>
              </a:rPr>
              <a:t> de </a:t>
            </a:r>
            <a:r>
              <a:rPr lang="es-MX" dirty="0" err="1">
                <a:latin typeface="Akira Expanded" panose="02000800000000000000" pitchFamily="50" charset="0"/>
              </a:rPr>
              <a:t>Diseno</a:t>
            </a:r>
            <a:r>
              <a:rPr lang="es-MX" dirty="0">
                <a:latin typeface="Akira Expanded" panose="02000800000000000000" pitchFamily="50" charset="0"/>
              </a:rPr>
              <a:t> </a:t>
            </a:r>
            <a:r>
              <a:rPr lang="es-MX" dirty="0" err="1">
                <a:latin typeface="Akira Expanded" panose="02000800000000000000" pitchFamily="50" charset="0"/>
              </a:rPr>
              <a:t>Builder</a:t>
            </a:r>
            <a:endParaRPr lang="es-MX" dirty="0">
              <a:latin typeface="Akira Expanded" panose="02000800000000000000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7D6ADD-C7EB-5946-42C6-FB99C6C99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575876"/>
          </a:xfrm>
        </p:spPr>
        <p:txBody>
          <a:bodyPr>
            <a:normAutofit lnSpcReduction="10000"/>
          </a:bodyPr>
          <a:lstStyle/>
          <a:p>
            <a:pPr algn="ctr"/>
            <a:r>
              <a:rPr lang="es-MX" sz="3600" dirty="0">
                <a:latin typeface="Akira Expanded" panose="02000800000000000000" pitchFamily="50" charset="0"/>
              </a:rPr>
              <a:t>CONCEPTOS Y USOS</a:t>
            </a:r>
            <a:endParaRPr lang="es-MX" dirty="0">
              <a:latin typeface="Akira Expanded" panose="02000800000000000000" pitchFamily="50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FDB1D9-79A4-B908-95EE-DFD53DBA9DE5}"/>
              </a:ext>
            </a:extLst>
          </p:cNvPr>
          <p:cNvSpPr txBox="1"/>
          <p:nvPr/>
        </p:nvSpPr>
        <p:spPr>
          <a:xfrm>
            <a:off x="1255577" y="5354575"/>
            <a:ext cx="6095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latin typeface="Akira Expanded" panose="02000800000000000000" pitchFamily="50" charset="0"/>
              </a:rPr>
              <a:t>AARON HERNANDEZ GARCIA </a:t>
            </a:r>
          </a:p>
          <a:p>
            <a:r>
              <a:rPr lang="es-MX" dirty="0">
                <a:latin typeface="Akira Expanded" panose="02000800000000000000" pitchFamily="50" charset="0"/>
              </a:rPr>
              <a:t>PATRONES DE DISENO</a:t>
            </a:r>
          </a:p>
        </p:txBody>
      </p:sp>
    </p:spTree>
    <p:extLst>
      <p:ext uri="{BB962C8B-B14F-4D97-AF65-F5344CB8AC3E}">
        <p14:creationId xmlns:p14="http://schemas.microsoft.com/office/powerpoint/2010/main" val="246779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E26EF-783D-A545-B5C7-9FCC41D7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7319"/>
            <a:ext cx="10058400" cy="941969"/>
          </a:xfrm>
        </p:spPr>
        <p:txBody>
          <a:bodyPr/>
          <a:lstStyle/>
          <a:p>
            <a:r>
              <a:rPr lang="es-MX" sz="3600" dirty="0">
                <a:latin typeface="Akira Expanded" panose="02000800000000000000" pitchFamily="50" charset="0"/>
              </a:rPr>
              <a:t>¿</a:t>
            </a:r>
            <a:r>
              <a:rPr lang="es-MX" sz="3600" dirty="0" err="1">
                <a:latin typeface="Akira Expanded" panose="02000800000000000000" pitchFamily="50" charset="0"/>
              </a:rPr>
              <a:t>QuE</a:t>
            </a:r>
            <a:r>
              <a:rPr lang="es-MX" sz="3600" dirty="0">
                <a:latin typeface="Akira Expanded" panose="02000800000000000000" pitchFamily="50" charset="0"/>
              </a:rPr>
              <a:t> es el </a:t>
            </a:r>
            <a:r>
              <a:rPr lang="es-MX" sz="3600" dirty="0" err="1">
                <a:latin typeface="Akira Expanded" panose="02000800000000000000" pitchFamily="50" charset="0"/>
              </a:rPr>
              <a:t>PatrOn</a:t>
            </a:r>
            <a:r>
              <a:rPr lang="es-MX" sz="3600" dirty="0">
                <a:latin typeface="Akira Expanded" panose="02000800000000000000" pitchFamily="50" charset="0"/>
              </a:rPr>
              <a:t> </a:t>
            </a:r>
            <a:r>
              <a:rPr lang="es-MX" sz="3600" dirty="0" err="1">
                <a:latin typeface="Akira Expanded" panose="02000800000000000000" pitchFamily="50" charset="0"/>
              </a:rPr>
              <a:t>Builder</a:t>
            </a:r>
            <a:r>
              <a:rPr lang="es-MX" sz="3600" dirty="0">
                <a:latin typeface="Akira Expanded" panose="02000800000000000000" pitchFamily="50" charset="0"/>
              </a:rPr>
              <a:t>?</a:t>
            </a:r>
            <a:endParaRPr lang="es-MX" dirty="0">
              <a:latin typeface="Akira Expanded" panose="020008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7A350-FCDA-7335-2492-49774D097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>
                <a:latin typeface="Akira Expanded" panose="02000800000000000000" pitchFamily="50" charset="0"/>
              </a:rPr>
              <a:t>El </a:t>
            </a:r>
            <a:r>
              <a:rPr lang="es-MX" dirty="0" err="1">
                <a:latin typeface="Akira Expanded" panose="02000800000000000000" pitchFamily="50" charset="0"/>
              </a:rPr>
              <a:t>patrOn</a:t>
            </a:r>
            <a:r>
              <a:rPr lang="es-MX" dirty="0">
                <a:latin typeface="Akira Expanded" panose="02000800000000000000" pitchFamily="50" charset="0"/>
              </a:rPr>
              <a:t> </a:t>
            </a:r>
            <a:r>
              <a:rPr lang="es-MX" dirty="0" err="1">
                <a:latin typeface="Akira Expanded" panose="02000800000000000000" pitchFamily="50" charset="0"/>
              </a:rPr>
              <a:t>Builder</a:t>
            </a:r>
            <a:r>
              <a:rPr lang="es-MX" dirty="0">
                <a:latin typeface="Akira Expanded" panose="02000800000000000000" pitchFamily="50" charset="0"/>
              </a:rPr>
              <a:t> es un patrón de </a:t>
            </a:r>
            <a:r>
              <a:rPr lang="es-MX" dirty="0" err="1">
                <a:latin typeface="Akira Expanded" panose="02000800000000000000" pitchFamily="50" charset="0"/>
              </a:rPr>
              <a:t>diseNo</a:t>
            </a:r>
            <a:r>
              <a:rPr lang="es-MX" dirty="0">
                <a:latin typeface="Akira Expanded" panose="02000800000000000000" pitchFamily="50" charset="0"/>
              </a:rPr>
              <a:t> creacional que se utiliza para construir objetos complejos paso a paso.</a:t>
            </a:r>
          </a:p>
          <a:p>
            <a:pPr marL="0" indent="0">
              <a:buNone/>
            </a:pPr>
            <a:endParaRPr lang="es-MX" dirty="0">
              <a:latin typeface="Akira Expanded" panose="02000800000000000000" pitchFamily="50" charset="0"/>
            </a:endParaRPr>
          </a:p>
          <a:p>
            <a:pPr algn="just"/>
            <a:r>
              <a:rPr lang="es-MX" dirty="0" err="1">
                <a:latin typeface="Akira Expanded" panose="02000800000000000000" pitchFamily="50" charset="0"/>
              </a:rPr>
              <a:t>PropOsito</a:t>
            </a:r>
            <a:r>
              <a:rPr lang="es-MX" dirty="0">
                <a:latin typeface="Akira Expanded" panose="02000800000000000000" pitchFamily="50" charset="0"/>
              </a:rPr>
              <a:t>: Su objetivo principal es separar la </a:t>
            </a:r>
            <a:r>
              <a:rPr lang="es-MX" dirty="0" err="1">
                <a:latin typeface="Akira Expanded" panose="02000800000000000000" pitchFamily="50" charset="0"/>
              </a:rPr>
              <a:t>construcciOn</a:t>
            </a:r>
            <a:r>
              <a:rPr lang="es-MX" dirty="0">
                <a:latin typeface="Akira Expanded" panose="02000800000000000000" pitchFamily="50" charset="0"/>
              </a:rPr>
              <a:t> de un objeto de su representación, permitiendo crear diferentes representaciones utilizando el mismo proceso de </a:t>
            </a:r>
            <a:r>
              <a:rPr lang="es-MX" dirty="0" err="1">
                <a:latin typeface="Akira Expanded" panose="02000800000000000000" pitchFamily="50" charset="0"/>
              </a:rPr>
              <a:t>construcciOn</a:t>
            </a:r>
            <a:r>
              <a:rPr lang="es-MX" dirty="0">
                <a:latin typeface="Akira Expanded" panose="020008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52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1E837B-8519-2886-1AD7-73FFFD1B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4320"/>
          </a:xfrm>
        </p:spPr>
        <p:txBody>
          <a:bodyPr/>
          <a:lstStyle/>
          <a:p>
            <a:pPr algn="ctr"/>
            <a:r>
              <a:rPr lang="es-MX" dirty="0">
                <a:latin typeface="Akira Expanded" panose="02000800000000000000" pitchFamily="50" charset="0"/>
              </a:rPr>
              <a:t>PROBLEMATICA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AA1D4-DEC7-C240-91F3-0C0B5847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1800" dirty="0">
                <a:latin typeface="Akira Expanded" panose="02000800000000000000" pitchFamily="50" charset="0"/>
              </a:rPr>
              <a:t>Una agencia de viajes desea ofrecer paquetes personalizados a sus clientes. Cada cliente tiene necesidades </a:t>
            </a:r>
            <a:r>
              <a:rPr lang="es-MX" sz="1800" dirty="0" err="1">
                <a:latin typeface="Akira Expanded" panose="02000800000000000000" pitchFamily="50" charset="0"/>
              </a:rPr>
              <a:t>especIficas</a:t>
            </a:r>
            <a:r>
              <a:rPr lang="es-MX" sz="1800" dirty="0">
                <a:latin typeface="Akira Expanded" panose="02000800000000000000" pitchFamily="50" charset="0"/>
              </a:rPr>
              <a:t>: algunos desean incluir transporte, alojamiento y actividades; otros solo transporte y actividades, o solo alojamiento. El sistema actual tiene </a:t>
            </a:r>
            <a:r>
              <a:rPr lang="es-MX" sz="1800" dirty="0" err="1">
                <a:latin typeface="Akira Expanded" panose="02000800000000000000" pitchFamily="50" charset="0"/>
              </a:rPr>
              <a:t>cOdigo</a:t>
            </a:r>
            <a:r>
              <a:rPr lang="es-MX" sz="1800" dirty="0">
                <a:latin typeface="Akira Expanded" panose="02000800000000000000" pitchFamily="50" charset="0"/>
              </a:rPr>
              <a:t> redundante para manejar </a:t>
            </a:r>
            <a:r>
              <a:rPr lang="es-MX" sz="1800" dirty="0" err="1">
                <a:latin typeface="Akira Expanded" panose="02000800000000000000" pitchFamily="50" charset="0"/>
              </a:rPr>
              <a:t>mUltiples</a:t>
            </a:r>
            <a:r>
              <a:rPr lang="es-MX" sz="1800" dirty="0">
                <a:latin typeface="Akira Expanded" panose="02000800000000000000" pitchFamily="50" charset="0"/>
              </a:rPr>
              <a:t> configuraciones de paquetes, lo que dificulta su mantenimiento y </a:t>
            </a:r>
            <a:r>
              <a:rPr lang="es-MX" sz="1800" dirty="0" err="1">
                <a:latin typeface="Akira Expanded" panose="02000800000000000000" pitchFamily="50" charset="0"/>
              </a:rPr>
              <a:t>ampliaciOn</a:t>
            </a:r>
            <a:r>
              <a:rPr lang="es-MX" sz="1800" dirty="0">
                <a:latin typeface="Akira Expanded" panose="02000800000000000000" pitchFamily="50" charset="0"/>
              </a:rPr>
              <a:t>.</a:t>
            </a:r>
          </a:p>
          <a:p>
            <a:pPr algn="just"/>
            <a:endParaRPr lang="es-MX" sz="1800" dirty="0">
              <a:latin typeface="Akira Expanded" panose="02000800000000000000" pitchFamily="50" charset="0"/>
            </a:endParaRPr>
          </a:p>
          <a:p>
            <a:r>
              <a:rPr lang="es-MX" sz="1800" b="1" dirty="0" err="1">
                <a:latin typeface="Akira Expanded" panose="02000800000000000000" pitchFamily="50" charset="0"/>
              </a:rPr>
              <a:t>COmo</a:t>
            </a:r>
            <a:r>
              <a:rPr lang="es-MX" sz="1800" b="1" dirty="0">
                <a:latin typeface="Akira Expanded" panose="02000800000000000000" pitchFamily="50" charset="0"/>
              </a:rPr>
              <a:t> Resolverlo con </a:t>
            </a:r>
            <a:r>
              <a:rPr lang="es-MX" sz="1800" b="1" dirty="0" err="1">
                <a:latin typeface="Akira Expanded" panose="02000800000000000000" pitchFamily="50" charset="0"/>
              </a:rPr>
              <a:t>Builder</a:t>
            </a:r>
            <a:r>
              <a:rPr lang="es-MX" sz="1800" b="1" dirty="0">
                <a:latin typeface="Akira Expanded" panose="02000800000000000000" pitchFamily="50" charset="0"/>
              </a:rPr>
              <a:t>:</a:t>
            </a:r>
          </a:p>
          <a:p>
            <a:r>
              <a:rPr lang="es-MX" sz="1800" dirty="0">
                <a:latin typeface="Akira Expanded" panose="02000800000000000000" pitchFamily="50" charset="0"/>
              </a:rPr>
              <a:t>El </a:t>
            </a:r>
            <a:r>
              <a:rPr lang="es-MX" sz="1800" dirty="0" err="1">
                <a:latin typeface="Akira Expanded" panose="02000800000000000000" pitchFamily="50" charset="0"/>
              </a:rPr>
              <a:t>patrOn</a:t>
            </a:r>
            <a:r>
              <a:rPr lang="es-MX" sz="1800" dirty="0">
                <a:latin typeface="Akira Expanded" panose="02000800000000000000" pitchFamily="50" charset="0"/>
              </a:rPr>
              <a:t> </a:t>
            </a:r>
            <a:r>
              <a:rPr lang="es-MX" sz="1800" dirty="0" err="1">
                <a:latin typeface="Akira Expanded" panose="02000800000000000000" pitchFamily="50" charset="0"/>
              </a:rPr>
              <a:t>Builder</a:t>
            </a:r>
            <a:r>
              <a:rPr lang="es-MX" sz="1800" dirty="0">
                <a:latin typeface="Akira Expanded" panose="02000800000000000000" pitchFamily="50" charset="0"/>
              </a:rPr>
              <a:t> puede utilizarse para estructurar el proceso de </a:t>
            </a:r>
            <a:r>
              <a:rPr lang="es-MX" sz="1800" dirty="0" err="1">
                <a:latin typeface="Akira Expanded" panose="02000800000000000000" pitchFamily="50" charset="0"/>
              </a:rPr>
              <a:t>creaciOn</a:t>
            </a:r>
            <a:r>
              <a:rPr lang="es-MX" sz="1800" dirty="0">
                <a:latin typeface="Akira Expanded" panose="02000800000000000000" pitchFamily="50" charset="0"/>
              </a:rPr>
              <a:t> de paquetes de viaje.</a:t>
            </a:r>
          </a:p>
          <a:p>
            <a:pPr algn="just"/>
            <a:endParaRPr lang="es-MX" sz="1800" dirty="0">
              <a:latin typeface="Akira Expanded" panose="020008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269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EA827-42E3-2CAD-0A95-DB457AC9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44850"/>
          </a:xfrm>
        </p:spPr>
        <p:txBody>
          <a:bodyPr/>
          <a:lstStyle/>
          <a:p>
            <a:pPr algn="ctr"/>
            <a:r>
              <a:rPr lang="es-MX" dirty="0" err="1">
                <a:latin typeface="Akira Expanded" panose="02000800000000000000" pitchFamily="50" charset="0"/>
              </a:rPr>
              <a:t>SoluciOn</a:t>
            </a:r>
            <a:endParaRPr lang="es-MX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2468D-D68B-24D0-4255-8FD2FACC4F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4433" y="2030364"/>
            <a:ext cx="10888409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Dividir el proceso en pasos:</a:t>
            </a: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kira Expanded" panose="02000800000000000000" pitchFamily="50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-Seleccionar el transporte.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-Elegir el alojamiento.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-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ANadir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actividades opcionales.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-Calcular el costo total.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kira Expanded" panose="02000800000000000000" pitchFamily="50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Elementos del </a:t>
            </a: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PatrOn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</a:t>
            </a: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Builder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:</a:t>
            </a: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kira Expanded" panose="02000800000000000000" pitchFamily="50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-Producto (Paquete de Viaje):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El objeto final que contiene transporte,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  alojamiento y actividades.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MX" altLang="es-MX" sz="1400" b="1" dirty="0">
                <a:solidFill>
                  <a:schemeClr val="tx1"/>
                </a:solidFill>
                <a:latin typeface="Akira Expanded" panose="02000800000000000000" pitchFamily="50" charset="0"/>
              </a:rPr>
              <a:t> -</a:t>
            </a: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Builder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(Interface):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Define los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mEtodos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para construir cada parte del paquete.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-Concrete </a:t>
            </a:r>
            <a:r>
              <a:rPr kumimoji="0" lang="es-MX" altLang="es-MX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Builders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: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Implementaciones específicas, por ejemplo: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Builder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para un paquete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econOmico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Builder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para un paquete premium.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-Director: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Orquesta el proceso de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construcciOn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</a:t>
            </a:r>
            <a:r>
              <a:rPr kumimoji="0" lang="es-MX" altLang="es-MX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basAndose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kira Expanded" panose="02000800000000000000" pitchFamily="50" charset="0"/>
              </a:rPr>
              <a:t> -en las opciones seleccionadas por el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56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1C4CF-5FE1-FEE6-7C2C-4381EC4A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6736"/>
          </a:xfrm>
        </p:spPr>
        <p:txBody>
          <a:bodyPr/>
          <a:lstStyle/>
          <a:p>
            <a:pPr algn="ctr"/>
            <a:r>
              <a:rPr lang="es-MX" dirty="0">
                <a:latin typeface="Akira Expanded" panose="02000800000000000000" pitchFamily="50" charset="0"/>
              </a:rPr>
              <a:t>CODIGO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D54EB6D-7779-029B-EA93-23A6D4823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313620"/>
            <a:ext cx="10058400" cy="3088011"/>
          </a:xfrm>
        </p:spPr>
      </p:pic>
    </p:spTree>
    <p:extLst>
      <p:ext uri="{BB962C8B-B14F-4D97-AF65-F5344CB8AC3E}">
        <p14:creationId xmlns:p14="http://schemas.microsoft.com/office/powerpoint/2010/main" val="404375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5E6C1-82F2-F942-A93B-63A6044D1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AA603-7BC2-CBAA-A964-1F3A8B97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6736"/>
          </a:xfrm>
        </p:spPr>
        <p:txBody>
          <a:bodyPr/>
          <a:lstStyle/>
          <a:p>
            <a:pPr algn="ctr"/>
            <a:r>
              <a:rPr lang="es-MX" dirty="0">
                <a:latin typeface="Akira Expanded" panose="02000800000000000000" pitchFamily="50" charset="0"/>
              </a:rPr>
              <a:t>CODIGO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A100FAAD-355F-BEB2-B5FD-D9273A867B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034" y="1759876"/>
            <a:ext cx="8098892" cy="4499685"/>
          </a:xfrm>
        </p:spPr>
      </p:pic>
    </p:spTree>
    <p:extLst>
      <p:ext uri="{BB962C8B-B14F-4D97-AF65-F5344CB8AC3E}">
        <p14:creationId xmlns:p14="http://schemas.microsoft.com/office/powerpoint/2010/main" val="354514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93847-5AE0-75E1-D60B-2821FDADC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3A87F-E2C9-F555-4880-73234418F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6736"/>
          </a:xfrm>
        </p:spPr>
        <p:txBody>
          <a:bodyPr/>
          <a:lstStyle/>
          <a:p>
            <a:pPr algn="ctr"/>
            <a:r>
              <a:rPr lang="es-MX" dirty="0">
                <a:latin typeface="Akira Expanded" panose="02000800000000000000" pitchFamily="50" charset="0"/>
              </a:rPr>
              <a:t>CODIGO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2612837-26E1-D8E7-E061-F23DB1F47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1943816"/>
            <a:ext cx="10058400" cy="3827618"/>
          </a:xfrm>
        </p:spPr>
      </p:pic>
    </p:spTree>
    <p:extLst>
      <p:ext uri="{BB962C8B-B14F-4D97-AF65-F5344CB8AC3E}">
        <p14:creationId xmlns:p14="http://schemas.microsoft.com/office/powerpoint/2010/main" val="749215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D70A-533E-2F38-4613-9ED660D95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8A72CA-EF47-8465-A7EE-9022213D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6736"/>
          </a:xfrm>
        </p:spPr>
        <p:txBody>
          <a:bodyPr/>
          <a:lstStyle/>
          <a:p>
            <a:pPr algn="ctr"/>
            <a:r>
              <a:rPr lang="es-MX" dirty="0">
                <a:latin typeface="Akira Expanded" panose="02000800000000000000" pitchFamily="50" charset="0"/>
              </a:rPr>
              <a:t>terminal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7E74ACA-62D9-0CE0-F045-AEBF4FB01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963" y="2940642"/>
            <a:ext cx="10058400" cy="1833966"/>
          </a:xfrm>
        </p:spPr>
      </p:pic>
    </p:spTree>
    <p:extLst>
      <p:ext uri="{BB962C8B-B14F-4D97-AF65-F5344CB8AC3E}">
        <p14:creationId xmlns:p14="http://schemas.microsoft.com/office/powerpoint/2010/main" val="2751884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262</Words>
  <Application>Microsoft Office PowerPoint</Application>
  <PresentationFormat>Panorámica</PresentationFormat>
  <Paragraphs>33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Akira Expanded</vt:lpstr>
      <vt:lpstr>Arial</vt:lpstr>
      <vt:lpstr>Calibri</vt:lpstr>
      <vt:lpstr>Calibri Light</vt:lpstr>
      <vt:lpstr>Retrospección</vt:lpstr>
      <vt:lpstr>Patron de Diseno Builder</vt:lpstr>
      <vt:lpstr>¿QuE es el PatrOn Builder?</vt:lpstr>
      <vt:lpstr>PROBLEMATICA </vt:lpstr>
      <vt:lpstr>SoluciOn</vt:lpstr>
      <vt:lpstr>CODIGO</vt:lpstr>
      <vt:lpstr>CODIGO</vt:lpstr>
      <vt:lpstr>CODIGO</vt:lpstr>
      <vt:lpstr>terminal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Hernandez</dc:creator>
  <cp:lastModifiedBy>Aaron Hernandez</cp:lastModifiedBy>
  <cp:revision>1</cp:revision>
  <dcterms:created xsi:type="dcterms:W3CDTF">2024-11-17T00:07:01Z</dcterms:created>
  <dcterms:modified xsi:type="dcterms:W3CDTF">2024-11-17T00:55:51Z</dcterms:modified>
</cp:coreProperties>
</file>