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122A-1BE3-BB1D-3C5B-86E3FACD4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8709995" cy="4268965"/>
          </a:xfrm>
        </p:spPr>
        <p:txBody>
          <a:bodyPr/>
          <a:lstStyle/>
          <a:p>
            <a:r>
              <a:rPr lang="pt-BR" dirty="0"/>
              <a:t>classificação de dados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C1591-DAF6-90C4-3C84-A2C9DE7FA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600" dirty="0" err="1"/>
              <a:t>Fuzzy</a:t>
            </a:r>
            <a:r>
              <a:rPr lang="pt-BR" sz="2600" dirty="0"/>
              <a:t> </a:t>
            </a:r>
            <a:r>
              <a:rPr lang="pt-BR" sz="2600" dirty="0" err="1"/>
              <a:t>matching</a:t>
            </a:r>
            <a:r>
              <a:rPr lang="pt-BR" sz="2600" dirty="0"/>
              <a:t> &amp; </a:t>
            </a:r>
            <a:r>
              <a:rPr lang="pt-BR" sz="2600" dirty="0" err="1"/>
              <a:t>Fuzzy</a:t>
            </a:r>
            <a:r>
              <a:rPr lang="pt-BR" sz="2600" dirty="0"/>
              <a:t> </a:t>
            </a:r>
            <a:r>
              <a:rPr lang="pt-BR" sz="2600" dirty="0" err="1"/>
              <a:t>grouping</a:t>
            </a:r>
            <a:endParaRPr lang="pt-BR" sz="2600" dirty="0"/>
          </a:p>
          <a:p>
            <a:r>
              <a:rPr lang="pt-BR" sz="1400" dirty="0"/>
              <a:t>Lucas Bezerra Martins, Paulo Henrique Brito Dos Santos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4410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605B-2B1E-3E91-1B76-5B753D0E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AE00C-317C-1C99-F768-73CEB778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Termo introduzido em 1965 (</a:t>
            </a:r>
            <a:r>
              <a:rPr lang="pt-BR" dirty="0" err="1"/>
              <a:t>Lotfi</a:t>
            </a:r>
            <a:r>
              <a:rPr lang="pt-BR" dirty="0"/>
              <a:t> </a:t>
            </a:r>
            <a:r>
              <a:rPr lang="pt-BR" dirty="0" err="1"/>
              <a:t>Zadeh</a:t>
            </a:r>
            <a:r>
              <a:rPr lang="pt-BR" dirty="0"/>
              <a:t>, </a:t>
            </a:r>
            <a:r>
              <a:rPr lang="pt-BR" dirty="0" err="1"/>
              <a:t>Fuzzy</a:t>
            </a:r>
            <a:r>
              <a:rPr lang="pt-BR" dirty="0"/>
              <a:t> Set </a:t>
            </a:r>
            <a:r>
              <a:rPr lang="pt-BR" dirty="0" err="1"/>
              <a:t>Theory</a:t>
            </a:r>
            <a:r>
              <a:rPr lang="pt-BR" dirty="0"/>
              <a:t>)</a:t>
            </a:r>
          </a:p>
          <a:p>
            <a:r>
              <a:rPr lang="pt-BR" dirty="0"/>
              <a:t>Já era estudado desde, ao menos, 1920 por </a:t>
            </a:r>
            <a:r>
              <a:rPr lang="pt-BR" dirty="0" err="1"/>
              <a:t>Tarski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07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87B8-A3F8-8899-178C-A8FD6AE4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Fuzzy</a:t>
            </a:r>
            <a:r>
              <a:rPr lang="pt-BR" dirty="0"/>
              <a:t> </a:t>
            </a:r>
            <a:r>
              <a:rPr lang="pt-BR" dirty="0" err="1"/>
              <a:t>Matching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7331C-65AF-B562-A61B-3D33AAAF4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Pertinência Inexata</a:t>
            </a:r>
          </a:p>
          <a:p>
            <a:r>
              <a:rPr lang="en-GB" dirty="0" err="1"/>
              <a:t>Pertinência</a:t>
            </a:r>
            <a:r>
              <a:rPr lang="en-GB" dirty="0"/>
              <a:t> </a:t>
            </a:r>
            <a:r>
              <a:rPr lang="en-GB" dirty="0" err="1"/>
              <a:t>Inteira</a:t>
            </a:r>
            <a:r>
              <a:rPr lang="en-GB" dirty="0"/>
              <a:t> vs. </a:t>
            </a:r>
            <a:r>
              <a:rPr lang="en-GB" dirty="0" err="1"/>
              <a:t>Pertinência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Graus</a:t>
            </a:r>
            <a:endParaRPr lang="en-GB" dirty="0"/>
          </a:p>
          <a:p>
            <a:r>
              <a:rPr lang="en-GB" dirty="0" err="1"/>
              <a:t>Variáveis</a:t>
            </a:r>
            <a:r>
              <a:rPr lang="en-GB" dirty="0"/>
              <a:t> </a:t>
            </a:r>
            <a:r>
              <a:rPr lang="en-GB" dirty="0" err="1"/>
              <a:t>Linguísticas</a:t>
            </a:r>
            <a:endParaRPr lang="en-GB" dirty="0"/>
          </a:p>
          <a:p>
            <a:r>
              <a:rPr lang="en-GB" dirty="0" err="1"/>
              <a:t>Fuzzificação</a:t>
            </a:r>
            <a:endParaRPr lang="en-GB" dirty="0"/>
          </a:p>
          <a:p>
            <a:r>
              <a:rPr lang="pt-BR" dirty="0" err="1"/>
              <a:t>Fuzzy</a:t>
            </a:r>
            <a:r>
              <a:rPr lang="pt-BR" dirty="0"/>
              <a:t> vs. Probabilidade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14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BE54-FB61-F165-1625-630272A2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	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7DC1-0860-BE27-788C-B5DC41146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Inteligência Artificial</a:t>
            </a:r>
            <a:endParaRPr lang="en-GB" dirty="0"/>
          </a:p>
          <a:p>
            <a:r>
              <a:rPr lang="pt-BR" dirty="0"/>
              <a:t>Tomada de Decisões Médicas</a:t>
            </a:r>
          </a:p>
          <a:p>
            <a:r>
              <a:rPr lang="pt-BR" dirty="0"/>
              <a:t>Editores de Texto</a:t>
            </a:r>
          </a:p>
          <a:p>
            <a:r>
              <a:rPr lang="pt-BR" dirty="0"/>
              <a:t>Algoritmos em Jogos</a:t>
            </a:r>
          </a:p>
        </p:txBody>
      </p:sp>
    </p:spTree>
    <p:extLst>
      <p:ext uri="{BB962C8B-B14F-4D97-AF65-F5344CB8AC3E}">
        <p14:creationId xmlns:p14="http://schemas.microsoft.com/office/powerpoint/2010/main" val="428271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8797-A845-FA4C-7D7C-E0AD4696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1AFAA-CEAF-17CB-E87E-4419D7FF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Stanford </a:t>
            </a:r>
            <a:r>
              <a:rPr lang="en-GB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Encyclopedia</a:t>
            </a:r>
            <a:r>
              <a:rPr lang="en-GB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of Philosophy, “Fuzzy Logic”</a:t>
            </a:r>
          </a:p>
          <a:p>
            <a:r>
              <a:rPr lang="en-GB" i="1" dirty="0">
                <a:solidFill>
                  <a:srgbClr val="202122"/>
                </a:solidFill>
                <a:latin typeface="Arial" panose="020B0604020202020204" pitchFamily="34" charset="0"/>
              </a:rPr>
              <a:t>"What is Fuzzy Logic?”, Mechanical Engineering Discussion Forum</a:t>
            </a:r>
          </a:p>
          <a:p>
            <a:r>
              <a:rPr lang="en-GB" i="1" dirty="0">
                <a:solidFill>
                  <a:srgbClr val="202122"/>
                </a:solidFill>
                <a:latin typeface="Arial" panose="020B0604020202020204" pitchFamily="34" charset="0"/>
              </a:rPr>
              <a:t>Zadeh, L. A. (January 1972). "A Fuzzy-Set-Theoretic Interpretation of Linguistic Hedges“</a:t>
            </a:r>
          </a:p>
          <a:p>
            <a:r>
              <a:rPr lang="en-GB" i="1" dirty="0">
                <a:solidFill>
                  <a:srgbClr val="202122"/>
                </a:solidFill>
                <a:latin typeface="Arial" panose="020B0604020202020204" pitchFamily="34" charset="0"/>
              </a:rPr>
              <a:t>E </a:t>
            </a:r>
            <a:r>
              <a:rPr lang="en-GB" i="1" dirty="0" err="1">
                <a:solidFill>
                  <a:srgbClr val="202122"/>
                </a:solidFill>
                <a:latin typeface="Arial" panose="020B0604020202020204" pitchFamily="34" charset="0"/>
              </a:rPr>
              <a:t>trabalhos</a:t>
            </a:r>
            <a:r>
              <a:rPr lang="en-GB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GB" i="1" dirty="0" err="1">
                <a:solidFill>
                  <a:srgbClr val="202122"/>
                </a:solidFill>
                <a:latin typeface="Arial" panose="020B0604020202020204" pitchFamily="34" charset="0"/>
              </a:rPr>
              <a:t>menores</a:t>
            </a:r>
            <a:r>
              <a:rPr lang="en-GB" i="1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00236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B2135"/>
      </a:dk2>
      <a:lt2>
        <a:srgbClr val="F4EFDF"/>
      </a:lt2>
      <a:accent1>
        <a:srgbClr val="33A485"/>
      </a:accent1>
      <a:accent2>
        <a:srgbClr val="EC6E39"/>
      </a:accent2>
      <a:accent3>
        <a:srgbClr val="D5A52C"/>
      </a:accent3>
      <a:accent4>
        <a:srgbClr val="909081"/>
      </a:accent4>
      <a:accent5>
        <a:srgbClr val="3BA1C1"/>
      </a:accent5>
      <a:accent6>
        <a:srgbClr val="916A8C"/>
      </a:accent6>
      <a:hlink>
        <a:srgbClr val="3BA1C1"/>
      </a:hlink>
      <a:folHlink>
        <a:srgbClr val="916A8C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0A845BBA-79DB-48B1-B20E-7DB1D92248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55</TotalTime>
  <Words>117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Corbel</vt:lpstr>
      <vt:lpstr>Headlines</vt:lpstr>
      <vt:lpstr>classificação de dados</vt:lpstr>
      <vt:lpstr>História</vt:lpstr>
      <vt:lpstr>Fuzzy Matching</vt:lpstr>
      <vt:lpstr>Aplicações  </vt:lpstr>
      <vt:lpstr>Final.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classificação de dados</dc:title>
  <dc:creator>Indic Spat</dc:creator>
  <cp:lastModifiedBy>Indic Spat</cp:lastModifiedBy>
  <cp:revision>1</cp:revision>
  <dcterms:created xsi:type="dcterms:W3CDTF">2023-06-21T03:28:42Z</dcterms:created>
  <dcterms:modified xsi:type="dcterms:W3CDTF">2023-06-21T04:24:15Z</dcterms:modified>
</cp:coreProperties>
</file>