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5" r:id="rId5"/>
    <p:sldId id="258" r:id="rId6"/>
    <p:sldId id="259" r:id="rId7"/>
    <p:sldId id="260" r:id="rId8"/>
    <p:sldId id="261" r:id="rId9"/>
    <p:sldId id="262" r:id="rId10"/>
    <p:sldId id="269" r:id="rId11"/>
    <p:sldId id="268" r:id="rId12"/>
    <p:sldId id="263" r:id="rId13"/>
    <p:sldId id="264" r:id="rId14"/>
    <p:sldId id="266" r:id="rId15"/>
  </p:sldIdLst>
  <p:sldSz cx="9144000" cy="6858000" type="screen4x3"/>
  <p:notesSz cx="6881813" cy="100155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574" autoAdjust="0"/>
  </p:normalViewPr>
  <p:slideViewPr>
    <p:cSldViewPr>
      <p:cViewPr varScale="1">
        <p:scale>
          <a:sx n="51" d="100"/>
          <a:sy n="51" d="100"/>
        </p:scale>
        <p:origin x="-6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56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C676F-B123-41BB-B758-72CBA37A4225}" type="datetimeFigureOut">
              <a:rPr lang="ru-RU" smtClean="0"/>
              <a:pPr/>
              <a:t>15.06.2013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757738"/>
            <a:ext cx="5505450" cy="4506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230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97313" y="951230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362AE-CD99-4137-9DFA-1679D3A8757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62AE-CD99-4137-9DFA-1679D3A8757E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5831-B4A3-497A-A943-A47C17E075FA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9F5E-A794-4DA5-9903-2742ED8D13AC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9A1-0EB2-4764-8208-D701D6BD23BF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F528-9F88-4A3C-9A91-338C9D3A502C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6CDE-01C7-49E7-BFD8-0AEBA08683EC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B840-6638-42BC-ABA0-5A1CB8051D3F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EF38-8E5B-4D98-B1CA-A50649FE3CF8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9D95-3656-402C-9531-041E371FC7B6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34E2-877A-4994-95EC-4DD1F162BFBF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597-1B33-415A-9CF6-FD0C60510064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C2CD-D90C-401E-9A86-D1B544770EA8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69EB4-CDE4-4B88-A1BF-9429011A9D43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8032" y="1556792"/>
            <a:ext cx="7772400" cy="202557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effectLst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ПРОГРАММНЫЙ КАРКАС ДЛЯ СОЗДАНИЯ СПРАЙТОВОЙ АНИМАЦИИ НА HTML5</a:t>
            </a:r>
            <a:endParaRPr lang="ru-RU" sz="2400" b="1" dirty="0">
              <a:solidFill>
                <a:schemeClr val="tx1"/>
              </a:solidFill>
              <a:effectLst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7772400" cy="8640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соискание степени бакалавра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43608" y="5589240"/>
            <a:ext cx="74058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 гр.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8В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ИК ТПУ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А.С. Лизин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Руководитель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ассистент каф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АиКС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ИК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ТПУ 	Ф.Е. Татарский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583153" y="476672"/>
            <a:ext cx="65083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  <a:t>Национальный исследовательский</a:t>
            </a:r>
            <a:b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  <a:t>Томский политехнический университет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6334780"/>
            <a:ext cx="1572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Томск - 2012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Содержимое 5" descr="snjkjc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70502"/>
            <a:ext cx="6660232" cy="67874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примера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262699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etbeans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980728"/>
            <a:ext cx="1872208" cy="18722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Netbeans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в качестве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IDE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Браузеры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Chrome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Firefox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Opera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для тестирования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каркаса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Статический анализатор кода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JSLint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Библиотека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Gizmo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Отладчик и профайлер браузера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Chrome</a:t>
            </a:r>
            <a:endParaRPr lang="ru-RU" sz="25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Система контроля </a:t>
            </a:r>
            <a:r>
              <a:rPr lang="ru-RU" sz="2500" dirty="0" err="1" smtClean="0">
                <a:latin typeface="Times New Roman" pitchFamily="18" charset="0"/>
                <a:cs typeface="Times New Roman" pitchFamily="18" charset="0"/>
              </a:rPr>
              <a:t>верисий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Язык программирования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jsL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3140968"/>
            <a:ext cx="1872208" cy="587360"/>
          </a:xfrm>
          <a:prstGeom prst="rect">
            <a:avLst/>
          </a:prstGeom>
        </p:spPr>
      </p:pic>
      <p:pic>
        <p:nvPicPr>
          <p:cNvPr id="5" name="Рисунок 4" descr="chromeFirefoxOper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564904"/>
            <a:ext cx="1584176" cy="555924"/>
          </a:xfrm>
          <a:prstGeom prst="rect">
            <a:avLst/>
          </a:prstGeom>
        </p:spPr>
      </p:pic>
      <p:pic>
        <p:nvPicPr>
          <p:cNvPr id="8" name="Рисунок 7" descr="gi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6136" y="4293096"/>
            <a:ext cx="1944216" cy="810090"/>
          </a:xfrm>
          <a:prstGeom prst="rect">
            <a:avLst/>
          </a:prstGeom>
        </p:spPr>
      </p:pic>
      <p:pic>
        <p:nvPicPr>
          <p:cNvPr id="7" name="Рисунок 6" descr="J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1800" y="5373216"/>
            <a:ext cx="1219200" cy="1219200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Разработан и реализован программный каркас для упрощения разработки графического 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веб-приложения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с помощью технологии 2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context HTML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Написана статья на тему: «Программный каркас для создания спрайтовой анимации на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» 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z="1600" smtClean="0"/>
              <a:pPr/>
              <a:t>13</a:t>
            </a:fld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8032" y="1556792"/>
            <a:ext cx="7772400" cy="202557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effectLst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ПРОГРАММНЫЙ КАРКАС ДЛЯ СОЗДАНИЯ СПРАЙТОВОЙ АНИМАЦИИ НА HTML5</a:t>
            </a:r>
            <a:endParaRPr lang="ru-RU" sz="2400" b="1" dirty="0">
              <a:solidFill>
                <a:schemeClr val="tx1"/>
              </a:solidFill>
              <a:effectLst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7772400" cy="8640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соискание степени бакалавра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43608" y="5589240"/>
            <a:ext cx="74058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 гр.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8В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ИК ТПУ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А.С. Лизин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Руководитель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ассистент каф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АиКС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ИК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ТПУ 	Ф.Е. Татарский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583153" y="476672"/>
            <a:ext cx="65083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  <a:t>Национальный исследовательский</a:t>
            </a:r>
            <a:b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  <a:t>Томский политехнический университет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6334780"/>
            <a:ext cx="1572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Томск - 2012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 работы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2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Разработать и реализовать программный каркас для создания спрайтовой анимации на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 с помощью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2d-context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lvl="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Изучить программный интерфейс 2d-context.</a:t>
            </a:r>
          </a:p>
          <a:p>
            <a:pPr marL="514350" lvl="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Ознакомиться с технологией создания интерактивных графических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веб-приложений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с существующими решениями </a:t>
            </a:r>
          </a:p>
          <a:p>
            <a:pPr marL="514350" lvl="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Выявить требования к каркасу.</a:t>
            </a:r>
          </a:p>
          <a:p>
            <a:pPr marL="514350" lvl="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Спроектировать и реализовать программный каркас.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Веб-приложения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хорошая альтернатива традиционным приложениям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ru-RU" dirty="0" smtClean="0"/>
              <a:t>Сохранность личных данных</a:t>
            </a:r>
          </a:p>
          <a:p>
            <a:r>
              <a:rPr lang="ru-RU" dirty="0" smtClean="0"/>
              <a:t>Низкие системные требования</a:t>
            </a:r>
          </a:p>
          <a:p>
            <a:r>
              <a:rPr lang="ru-RU" dirty="0" smtClean="0"/>
              <a:t>Функциональность</a:t>
            </a:r>
          </a:p>
          <a:p>
            <a:r>
              <a:rPr lang="ru-RU" dirty="0" smtClean="0"/>
              <a:t>У всех пользователей одна версия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2d-context HTML5</a:t>
            </a:r>
            <a:endParaRPr lang="ru-RU" dirty="0"/>
          </a:p>
        </p:txBody>
      </p:sp>
      <p:pic>
        <p:nvPicPr>
          <p:cNvPr id="4" name="Содержимое 3" descr="labelHTML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59832" y="2204864"/>
            <a:ext cx="3312368" cy="3312368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Программный интерфейс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2d-context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Методы работы с путями.</a:t>
            </a: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Методы и атрибуты для визуализации текста.</a:t>
            </a: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Методы для визуализации графических примитивов:</a:t>
            </a: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Прямоугольник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Изображение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Линия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Квадратичные кривые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Кубические кривые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Полукруг</a:t>
            </a: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Градиенты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Методы для работы с массивом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пикселей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Методы сохранения и восстановления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контекста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Метод для обрезки сцены по заданному контуру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 определения принадлежности точки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пути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Трудности связанные с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2d-context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Нет возможности работать с частями изображения как с самостоятельными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объектами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Для создания анимации требуются перерисовка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экрана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Неготовый стандарт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Отсутствие визуальных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сред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Слабое развитие специализированных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каркасов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 каркасу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Объектное представление примитивов и визуальных сущностей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ru-RU" sz="2900" dirty="0" err="1" smtClean="0">
                <a:latin typeface="Times New Roman" pitchFamily="18" charset="0"/>
                <a:cs typeface="Times New Roman" pitchFamily="18" charset="0"/>
              </a:rPr>
              <a:t>ll-back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функции для событий объектов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Загрузка мультимедиа-зависимостей объектов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Приоритеты очереди прорисовки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Графический цикл</a:t>
            </a: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Слои</a:t>
            </a: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Модульность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Работа с мышью и клавиатурой</a:t>
            </a:r>
          </a:p>
          <a:p>
            <a:pPr lvl="0"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Вызовы 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методов каркаса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цепочкой</a:t>
            </a: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каркаса</a:t>
            </a:r>
            <a:endParaRPr lang="ru-RU" dirty="0"/>
          </a:p>
        </p:txBody>
      </p:sp>
      <p:pic>
        <p:nvPicPr>
          <p:cNvPr id="6" name="Содержимое 5" descr="Main3.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7192475" cy="42315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графического цикла слоя</a:t>
            </a:r>
            <a:endParaRPr lang="ru-RU" dirty="0"/>
          </a:p>
        </p:txBody>
      </p:sp>
      <p:pic>
        <p:nvPicPr>
          <p:cNvPr id="12" name="Содержимое 11" descr="SequenceDiagram1.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196753"/>
            <a:ext cx="6912768" cy="532859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z="2400" smtClean="0"/>
              <a:pPr/>
              <a:t>9</a:t>
            </a:fld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7155</TotalTime>
  <Words>291</Words>
  <Application>Microsoft Office PowerPoint</Application>
  <PresentationFormat>Экран (4:3)</PresentationFormat>
  <Paragraphs>88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ПРОГРАММНЫЙ КАРКАС ДЛЯ СОЗДАНИЯ СПРАЙТОВОЙ АНИМАЦИИ НА HTML5</vt:lpstr>
      <vt:lpstr>Цели и задачи</vt:lpstr>
      <vt:lpstr>Веб-приложения хорошая альтернатива традиционным приложениям </vt:lpstr>
      <vt:lpstr>2d-context HTML5</vt:lpstr>
      <vt:lpstr>Программный интерфейс 2d-context</vt:lpstr>
      <vt:lpstr>Трудности связанные с 2d-context</vt:lpstr>
      <vt:lpstr>Требования к каркасу</vt:lpstr>
      <vt:lpstr>Диаграмма классов каркаса</vt:lpstr>
      <vt:lpstr>Работа графического цикла слоя</vt:lpstr>
      <vt:lpstr>Слайд 10</vt:lpstr>
      <vt:lpstr>Код примера</vt:lpstr>
      <vt:lpstr>Инструменты разработки</vt:lpstr>
      <vt:lpstr>Результаты</vt:lpstr>
      <vt:lpstr>ПРОГРАММНЫЙ КАРКАС ДЛЯ СОЗДАНИЯ СПРАЙТОВОЙ АНИМАЦИИ НА HTML5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КАРКАС ДЛЯ СОЗДАНИЯ СПРАЙТОВОЙ АНИМАЦИИ НА HTML5</dc:title>
  <dc:creator>sogimu</dc:creator>
  <cp:lastModifiedBy>sogimu</cp:lastModifiedBy>
  <cp:revision>281</cp:revision>
  <dcterms:created xsi:type="dcterms:W3CDTF">2013-06-10T10:05:44Z</dcterms:created>
  <dcterms:modified xsi:type="dcterms:W3CDTF">2013-06-15T09:27:43Z</dcterms:modified>
</cp:coreProperties>
</file>