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81813" cy="100155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574" autoAdjust="0"/>
  </p:normalViewPr>
  <p:slideViewPr>
    <p:cSldViewPr>
      <p:cViewPr varScale="1">
        <p:scale>
          <a:sx n="51" d="100"/>
          <a:sy n="51" d="100"/>
        </p:scale>
        <p:origin x="-6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56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C676F-B123-41BB-B758-72CBA37A4225}" type="datetimeFigureOut">
              <a:rPr lang="ru-RU" smtClean="0"/>
              <a:t>13.06.2013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757738"/>
            <a:ext cx="5505450" cy="450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230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97313" y="951230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362AE-CD99-4137-9DFA-1679D3A8757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62AE-CD99-4137-9DFA-1679D3A8757E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8140-C6AA-4717-A0C5-1AD9EF77489C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8140-C6AA-4717-A0C5-1AD9EF77489C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8140-C6AA-4717-A0C5-1AD9EF77489C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8140-C6AA-4717-A0C5-1AD9EF77489C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8140-C6AA-4717-A0C5-1AD9EF77489C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8140-C6AA-4717-A0C5-1AD9EF77489C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8140-C6AA-4717-A0C5-1AD9EF77489C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8140-C6AA-4717-A0C5-1AD9EF77489C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8140-C6AA-4717-A0C5-1AD9EF77489C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8140-C6AA-4717-A0C5-1AD9EF77489C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8140-C6AA-4717-A0C5-1AD9EF77489C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78140-C6AA-4717-A0C5-1AD9EF77489C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9264-BC9E-4A74-803A-9710E1EF68E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8032" y="1556792"/>
            <a:ext cx="7772400" cy="202557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ПРОГРАММНЫЙ КАРКАС ДЛЯ СОЗДАНИЯ СПРАЙТОВОЙ АНИМАЦИИ НА HTML5</a:t>
            </a:r>
            <a:endParaRPr lang="ru-RU" sz="2400" b="1" dirty="0">
              <a:solidFill>
                <a:schemeClr val="tx1"/>
              </a:solidFill>
              <a:effectLst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772400" cy="8640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соискание степени бакалавра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43608" y="5589240"/>
            <a:ext cx="74058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гр.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8В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ИК ТПУ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А.С. Лизин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ассистент каф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АиКС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ТПУ 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Ф.Е. Татарский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83153" y="476672"/>
            <a:ext cx="65083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Национальный исследовательский</a:t>
            </a:r>
            <a:b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Томский политехнический университет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6334780"/>
            <a:ext cx="157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Томск - 2012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Разработан и реализован программный каркас для упрощения разработки графического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веб-приложения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с помощью технологии 2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context HTML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Написана статья на тему: «Программный каркас для создания спрайтовой анимации на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» 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8032" y="1556792"/>
            <a:ext cx="7772400" cy="202557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ПРОГРАММНЫЙ КАРКАС ДЛЯ СОЗДАНИЯ СПРАЙТОВОЙ АНИМАЦИИ НА HTML5</a:t>
            </a:r>
            <a:endParaRPr lang="ru-RU" sz="2400" b="1" dirty="0">
              <a:solidFill>
                <a:schemeClr val="tx1"/>
              </a:solidFill>
              <a:effectLst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772400" cy="8640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соискание степени бакалавра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43608" y="5589240"/>
            <a:ext cx="74058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гр.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8В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ИК ТПУ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А.С. Лизин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ассистент каф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АиКС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ТПУ 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Ф.Е. Татарский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83153" y="476672"/>
            <a:ext cx="65083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Национальный исследовательский</a:t>
            </a:r>
            <a:b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Томский политехнический университет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6334780"/>
            <a:ext cx="157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Томск - 2012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Разработать и реализовать программный каркас для создания спрайтовой анимации на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 с помощью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2d-context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Ознакомится с программным интерфейсом 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Ознакомиться с существующими решениями и технологией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создания графических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веб-приложений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Выявить требования 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каркасу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Спроектировать и реализовать программный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каркас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2d-context HTML5</a:t>
            </a:r>
            <a:endParaRPr lang="ru-RU" dirty="0"/>
          </a:p>
        </p:txBody>
      </p:sp>
      <p:pic>
        <p:nvPicPr>
          <p:cNvPr id="4" name="Содержимое 3" descr="labelHTML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9832" y="2204864"/>
            <a:ext cx="3312368" cy="3312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Программный интерфейс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2d-context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работы с путями.</a:t>
            </a: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и атрибуты для визуализации текста.</a:t>
            </a: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для визуализации графических примитивов:</a:t>
            </a: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Прямоугольник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Изображение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Линия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Квадратичные кривые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Кубические кривые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Полукруг</a:t>
            </a: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Градиенты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для работы с массивом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пикселей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сохранения и восстановления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контекста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Метод для обрезки сцены по заданному контуру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 определения принадлежности точки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пути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a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209" y="1196752"/>
            <a:ext cx="7737287" cy="5184576"/>
          </a:xfrm>
          <a:prstGeom prst="rect">
            <a:avLst/>
          </a:prstGeom>
        </p:spPr>
      </p:pic>
      <p:pic>
        <p:nvPicPr>
          <p:cNvPr id="6" name="Рисунок 5" descr="beizerCur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772816"/>
            <a:ext cx="8029043" cy="3384376"/>
          </a:xfrm>
          <a:prstGeom prst="rect">
            <a:avLst/>
          </a:prstGeom>
        </p:spPr>
      </p:pic>
      <p:pic>
        <p:nvPicPr>
          <p:cNvPr id="7" name="Рисунок 6" descr="gradien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2465" y="1484784"/>
            <a:ext cx="8541535" cy="3600400"/>
          </a:xfrm>
          <a:prstGeom prst="rect">
            <a:avLst/>
          </a:prstGeom>
        </p:spPr>
      </p:pic>
      <p:pic>
        <p:nvPicPr>
          <p:cNvPr id="8" name="Рисунок 7" descr="im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656" y="1196752"/>
            <a:ext cx="5544616" cy="5497495"/>
          </a:xfrm>
          <a:prstGeom prst="rect">
            <a:avLst/>
          </a:prstGeom>
        </p:spPr>
      </p:pic>
      <p:pic>
        <p:nvPicPr>
          <p:cNvPr id="9" name="Рисунок 8" descr="l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0282" y="2204864"/>
            <a:ext cx="8034768" cy="2160240"/>
          </a:xfrm>
          <a:prstGeom prst="rect">
            <a:avLst/>
          </a:prstGeom>
        </p:spPr>
      </p:pic>
      <p:pic>
        <p:nvPicPr>
          <p:cNvPr id="10" name="Рисунок 9" descr="quadraticCurv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52" y="1412776"/>
            <a:ext cx="7864430" cy="4176464"/>
          </a:xfrm>
          <a:prstGeom prst="rect">
            <a:avLst/>
          </a:prstGeom>
        </p:spPr>
      </p:pic>
      <p:pic>
        <p:nvPicPr>
          <p:cNvPr id="11" name="Рисунок 10" descr="rec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7545" y="1700808"/>
            <a:ext cx="7933296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Трудности связанные с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2d-context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Нет возможности работать с частями изображения как с самостоятельными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объектами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Для создания анимации требуются перерисовка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экрана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Неготовый стандарт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Отсутствие визуальных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сред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Слабое развитие специализированных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каркасов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 каркасу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Графический цикл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Слои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Объектное представление примитивов и визуальных сущностей</a:t>
            </a:r>
          </a:p>
          <a:p>
            <a:pPr lvl="0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ll-back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функции для событий объектов</a:t>
            </a: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Работа с мышью и клавиатурой</a:t>
            </a: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Загрузка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мультимедиа-зависимостей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объектов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Приоритеты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очереди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прорисовки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Модульность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Вызовы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методов каркаса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цепочкой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каркаса</a:t>
            </a:r>
            <a:endParaRPr lang="ru-RU" dirty="0"/>
          </a:p>
        </p:txBody>
      </p:sp>
      <p:pic>
        <p:nvPicPr>
          <p:cNvPr id="6" name="Содержимое 5" descr="Main3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7192475" cy="42315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графического цикла слоя</a:t>
            </a:r>
            <a:endParaRPr lang="ru-RU" dirty="0"/>
          </a:p>
        </p:txBody>
      </p:sp>
      <p:pic>
        <p:nvPicPr>
          <p:cNvPr id="12" name="Содержимое 11" descr="SequenceDiagram1.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99526" y="1600200"/>
            <a:ext cx="534494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etbeans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980728"/>
            <a:ext cx="1872208" cy="18722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в качестве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IDE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Браузеры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Chrome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Firefox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Opera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для тестирования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каркаса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Статический анализатор кода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JSLint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Gizmo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Отладчик и профайлер браузера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Chrome</a:t>
            </a: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Система контроля </a:t>
            </a:r>
            <a:r>
              <a:rPr lang="ru-RU" sz="2500" dirty="0" err="1" smtClean="0">
                <a:latin typeface="Times New Roman" pitchFamily="18" charset="0"/>
                <a:cs typeface="Times New Roman" pitchFamily="18" charset="0"/>
              </a:rPr>
              <a:t>верисий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Язык программирования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jsL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3140968"/>
            <a:ext cx="1872208" cy="587360"/>
          </a:xfrm>
          <a:prstGeom prst="rect">
            <a:avLst/>
          </a:prstGeom>
        </p:spPr>
      </p:pic>
      <p:pic>
        <p:nvPicPr>
          <p:cNvPr id="5" name="Рисунок 4" descr="chromeFirefoxOper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564904"/>
            <a:ext cx="1584176" cy="555924"/>
          </a:xfrm>
          <a:prstGeom prst="rect">
            <a:avLst/>
          </a:prstGeom>
        </p:spPr>
      </p:pic>
      <p:pic>
        <p:nvPicPr>
          <p:cNvPr id="8" name="Рисунок 7" descr="gi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6136" y="4293096"/>
            <a:ext cx="1944216" cy="810090"/>
          </a:xfrm>
          <a:prstGeom prst="rect">
            <a:avLst/>
          </a:prstGeom>
        </p:spPr>
      </p:pic>
      <p:pic>
        <p:nvPicPr>
          <p:cNvPr id="7" name="Рисунок 6" descr="J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0" y="5373216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5541</TotalTime>
  <Words>257</Words>
  <Application>Microsoft Office PowerPoint</Application>
  <PresentationFormat>Экран (4:3)</PresentationFormat>
  <Paragraphs>68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ПРОГРАММНЫЙ КАРКАС ДЛЯ СОЗДАНИЯ СПРАЙТОВОЙ АНИМАЦИИ НА HTML5</vt:lpstr>
      <vt:lpstr>Цели и задачи</vt:lpstr>
      <vt:lpstr>2d-context HTML5</vt:lpstr>
      <vt:lpstr>Программный интерфейс 2d-context</vt:lpstr>
      <vt:lpstr>Трудности связанные с 2d-context</vt:lpstr>
      <vt:lpstr>Требования к каркасу</vt:lpstr>
      <vt:lpstr>Диаграмма классов каркаса</vt:lpstr>
      <vt:lpstr>Работа графического цикла слоя</vt:lpstr>
      <vt:lpstr>Инструменты разработки</vt:lpstr>
      <vt:lpstr>Результаты</vt:lpstr>
      <vt:lpstr>ПРОГРАММНЫЙ КАРКАС ДЛЯ СОЗДАНИЯ СПРАЙТОВОЙ АНИМАЦИИ НА HTML5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КАРКАС ДЛЯ СОЗДАНИЯ СПРАЙТОВОЙ АНИМАЦИИ НА HTML5</dc:title>
  <dc:creator>sogimu</dc:creator>
  <cp:lastModifiedBy>sogimu</cp:lastModifiedBy>
  <cp:revision>212</cp:revision>
  <dcterms:created xsi:type="dcterms:W3CDTF">2013-06-10T10:05:44Z</dcterms:created>
  <dcterms:modified xsi:type="dcterms:W3CDTF">2013-06-14T06:26:59Z</dcterms:modified>
</cp:coreProperties>
</file>