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1"/>
    <p:restoredTop sz="50000"/>
  </p:normalViewPr>
  <p:slideViewPr>
    <p:cSldViewPr snapToGrid="0" snapToObjects="1">
      <p:cViewPr varScale="1">
        <p:scale>
          <a:sx n="76" d="100"/>
          <a:sy n="76" d="100"/>
        </p:scale>
        <p:origin x="3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AD597-F22E-E249-AE47-9650906F6EEA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DCB7C-7495-FB42-8DCA-B6B85984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DCB7C-7495-FB42-8DCA-B6B859841E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61543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2026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270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02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And you,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 err="1" smtClean="0"/>
              <a:t>Uber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Angello</a:t>
            </a:r>
            <a:r>
              <a:rPr lang="en-US" dirty="0" smtClean="0"/>
              <a:t> </a:t>
            </a:r>
            <a:r>
              <a:rPr lang="en-US" dirty="0" err="1" smtClean="0"/>
              <a:t>Pozo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en-US" dirty="0" smtClean="0">
                <a:sym typeface="Wingdings"/>
              </a:rPr>
              <a:t> Application Program Interface</a:t>
            </a:r>
          </a:p>
          <a:p>
            <a:r>
              <a:rPr lang="en-US" dirty="0" smtClean="0">
                <a:sym typeface="Wingdings"/>
              </a:rPr>
              <a:t>Can be a server that response to requests based on an interface</a:t>
            </a:r>
          </a:p>
          <a:p>
            <a:r>
              <a:rPr lang="en-US" dirty="0" smtClean="0">
                <a:sym typeface="Wingdings"/>
              </a:rPr>
              <a:t>Can be a Library</a:t>
            </a:r>
          </a:p>
          <a:p>
            <a:r>
              <a:rPr lang="en-US" dirty="0" smtClean="0">
                <a:sym typeface="Wingdings"/>
              </a:rPr>
              <a:t>Can be and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1428750"/>
            <a:ext cx="10716380" cy="3750733"/>
          </a:xfrm>
        </p:spPr>
      </p:pic>
    </p:spTree>
    <p:extLst>
      <p:ext uri="{BB962C8B-B14F-4D97-AF65-F5344CB8AC3E}">
        <p14:creationId xmlns:p14="http://schemas.microsoft.com/office/powerpoint/2010/main" val="197338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Details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428750"/>
            <a:ext cx="11214100" cy="53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Go to </a:t>
            </a:r>
            <a:r>
              <a:rPr lang="en-US" sz="4000" dirty="0" err="1" smtClean="0"/>
              <a:t>github</a:t>
            </a:r>
            <a:r>
              <a:rPr lang="en-US" sz="4000" dirty="0" smtClean="0"/>
              <a:t> for code</a:t>
            </a:r>
          </a:p>
          <a:p>
            <a:pPr marL="0" lvl="1" indent="0">
              <a:buNone/>
            </a:pPr>
            <a:endParaRPr lang="en-US" sz="4000" dirty="0" smtClean="0"/>
          </a:p>
          <a:p>
            <a:pPr marL="0" lvl="1" indent="0">
              <a:buNone/>
            </a:pPr>
            <a:r>
              <a:rPr lang="en-US" sz="4000" dirty="0" smtClean="0"/>
              <a:t>https</a:t>
            </a:r>
            <a:r>
              <a:rPr lang="en-US" sz="4000" dirty="0"/>
              <a:t>://</a:t>
            </a:r>
            <a:r>
              <a:rPr lang="en-US" sz="4000" dirty="0" err="1" smtClean="0"/>
              <a:t>github.com</a:t>
            </a:r>
            <a:r>
              <a:rPr lang="en-US" sz="4000" dirty="0" smtClean="0"/>
              <a:t>/</a:t>
            </a:r>
            <a:r>
              <a:rPr lang="en-US" sz="4000" dirty="0" err="1" smtClean="0"/>
              <a:t>sogoiii</a:t>
            </a:r>
            <a:r>
              <a:rPr lang="en-US" sz="4000" dirty="0" smtClean="0"/>
              <a:t>/</a:t>
            </a:r>
            <a:r>
              <a:rPr lang="en-US" sz="4000" dirty="0" err="1" smtClean="0"/>
              <a:t>restify</a:t>
            </a:r>
            <a:r>
              <a:rPr lang="en-US" sz="4000" dirty="0" smtClean="0"/>
              <a:t>-example</a:t>
            </a:r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175</TotalTime>
  <Words>49</Words>
  <Application>Microsoft Macintosh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Franklin Gothic Book</vt:lpstr>
      <vt:lpstr>Wingdings</vt:lpstr>
      <vt:lpstr>Crop</vt:lpstr>
      <vt:lpstr>Api And you, An Uber example</vt:lpstr>
      <vt:lpstr>What is An API</vt:lpstr>
      <vt:lpstr>PowerPoint Presentation</vt:lpstr>
      <vt:lpstr>Some Details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Api To Uber</dc:title>
  <dc:creator>Microsoft Office User</dc:creator>
  <cp:lastModifiedBy>Microsoft Office User</cp:lastModifiedBy>
  <cp:revision>16</cp:revision>
  <dcterms:created xsi:type="dcterms:W3CDTF">2017-03-28T07:16:35Z</dcterms:created>
  <dcterms:modified xsi:type="dcterms:W3CDTF">2017-03-28T23:15:04Z</dcterms:modified>
</cp:coreProperties>
</file>