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7" r:id="rId2"/>
    <p:sldId id="266" r:id="rId3"/>
    <p:sldId id="261" r:id="rId4"/>
    <p:sldId id="258" r:id="rId5"/>
    <p:sldId id="259" r:id="rId6"/>
    <p:sldId id="262" r:id="rId7"/>
    <p:sldId id="263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9F54AF-DD87-4024-9EC6-0E087C54EFE9}" v="33" dt="2024-11-17T09:50:20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00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962D2-3680-4881-B57E-2A44B3F0E553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2A454-228A-46C6-9C12-A40E39740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673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2A454-228A-46C6-9C12-A40E3974099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644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2A454-228A-46C6-9C12-A40E3974099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488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64263-9037-29D9-F216-E970298C6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8440F9-3824-1D91-3295-67B77D6EF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208EB-98A7-240C-8C57-E72B4F1C2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BEBA-B87D-430A-B682-CBBEEDB6DB0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83457A-83C0-2A8A-8A5A-E054CE4B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9C231F-B3FD-7F76-8B3F-A66D1270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5E31-9226-45C9-B74D-735943DCF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13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F630A-A126-CDF5-8317-EAB9C8210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350572-2E95-9B41-B9E6-F6B267B83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58397-9A3A-87EA-735B-F1A7425F0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BEBA-B87D-430A-B682-CBBEEDB6DB0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3C1C59-D596-4E48-B43A-4C512A66E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88453E-B486-FA4D-40EC-792124F6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5E31-9226-45C9-B74D-735943DCF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28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79D785-054A-F8DA-12C0-BC681ECBF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F4EC8B-30AC-3FF8-7E17-D8FFA97E9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DADE9A-1EEF-EA03-0EC3-12CE92230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BEBA-B87D-430A-B682-CBBEEDB6DB0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A06F81-87F9-661A-CE7D-9DB60C589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52BFAC-455C-307A-EF26-9EA8EC18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5E31-9226-45C9-B74D-735943DCF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51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C5AB2-F958-7681-83FB-57761D33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6E488C-68D4-716A-B662-F53DD1BDA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D10DEC-5241-1C8C-3B34-69A3CD595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BEBA-B87D-430A-B682-CBBEEDB6DB0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A96B21-CB6A-7099-DFB4-97371CF2B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F7F52B-358D-F83A-703C-69A3E83CF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5E31-9226-45C9-B74D-735943DCF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47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2BF72-93F7-7632-A524-0D716D5B1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953BF2-9031-F336-0F4C-626A59D1C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0150CE-F20A-8678-6273-263A2E57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BEBA-B87D-430A-B682-CBBEEDB6DB0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B6D6E-4C58-12FF-E036-C3739061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BB169A-D30D-E4B0-100C-CA1ACB48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5E31-9226-45C9-B74D-735943DCF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33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1FE95-3399-2EFF-F644-0D3EEE315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2C348-2F5A-5031-7F9F-ED61B4B8A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4FA8C7-A13D-B280-1527-138AC83AC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89E0D4-2F45-1BBD-7074-23674957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BEBA-B87D-430A-B682-CBBEEDB6DB0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041E16-C378-81AA-614A-F4E80A4F2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ED49F6-FDD6-F456-6B59-82606F28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5E31-9226-45C9-B74D-735943DCF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53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FEF12-DC98-07A0-244D-699BC2EDD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F74B66-B3A2-E777-8669-6587F830A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A311BE-12BF-5A74-A0D3-2B4EE5AF0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4DC53B-7594-A23A-50B7-216A6C86B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0A8372-0AC3-8846-2E7A-B90B81C2C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F5DC18-2566-B003-111D-1BF67C46B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BEBA-B87D-430A-B682-CBBEEDB6DB0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330DC6-9A1A-0FB8-2D8B-8798666C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38EB2-10F7-4501-E4ED-EED76DE1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5E31-9226-45C9-B74D-735943DCF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18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79977-1F46-110F-E4AA-7B3FC4E5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73CF49-BF55-A317-ABF4-DE5F38F81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BEBA-B87D-430A-B682-CBBEEDB6DB0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9BF2D0-F801-A736-6B4B-A6E634B7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ACC8F0-DCB1-6254-7F9A-A9D08990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5E31-9226-45C9-B74D-735943DCF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04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CE5BA9-7BD6-4EB3-9121-EAA7C679C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BEBA-B87D-430A-B682-CBBEEDB6DB0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BAE3DC-3473-AE52-B820-8D25D1B9B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9E7FB3-8CD9-CC2E-2A46-C18C8A13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5E31-9226-45C9-B74D-735943DCF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1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17D78-45E9-FD86-A0DA-EAB8FA4D2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D9208D-B9B7-DA14-D199-4885F3DA9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E0F13B-5D84-0FFA-E979-426D80FA0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A755DC-4ABD-1CD7-EC8A-0C1AA0311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BEBA-B87D-430A-B682-CBBEEDB6DB0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9D1020-DBFE-D584-359C-6E3207DC7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C53438-58A1-36AF-E74C-F081CD63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5E31-9226-45C9-B74D-735943DCF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75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DA729-E3E8-D1BD-3641-329DA9E8B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9AA9F1-0952-78E6-6587-E5BA77CF4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F95205-CA13-F6C2-A8C8-C49B8FAB5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3CC98-E6E7-71C7-1F04-292B7DFC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BEBA-B87D-430A-B682-CBBEEDB6DB0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8D5D2D-7333-A08E-F16F-D965491FA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A0564D-8C62-09AD-8CE9-8718E150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5E31-9226-45C9-B74D-735943DCF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79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F41450-B747-66E3-AEEB-32919FE8F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5C9BD4-B367-D09E-58AD-2AC99731F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EF8FEE-B412-AE57-E054-5A6EA2D5B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29BEBA-B87D-430A-B682-CBBEEDB6DB0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6458B4-F479-14C0-C309-5D4C958EE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F1A389-6CAC-F0E1-882C-CAC47983F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A65E31-9226-45C9-B74D-735943DCF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18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3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0C29570-6DB4-0F45-6C9C-32AF54A3F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altLang="ko-KR" sz="4400" b="1" i="0">
                <a:solidFill>
                  <a:schemeClr val="tx2"/>
                </a:solidFill>
                <a:effectLst/>
                <a:latin typeface="Arial" panose="020B0604020202020204" pitchFamily="34" charset="0"/>
                <a:ea typeface="NanumGothic" pitchFamily="2" charset="-127"/>
                <a:cs typeface="Arial" panose="020B0604020202020204" pitchFamily="34" charset="0"/>
              </a:rPr>
              <a:t>High-level Architecture UML Diagrams Document</a:t>
            </a:r>
            <a:endParaRPr lang="ko-KR" altLang="en-US" sz="4400" b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D1173B-FEA5-D3C8-E54F-24AF79BF9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2"/>
                </a:solidFill>
              </a:rPr>
              <a:t>소공</a:t>
            </a:r>
            <a:r>
              <a:rPr lang="en-US" altLang="ko-KR" dirty="0">
                <a:solidFill>
                  <a:schemeClr val="tx2"/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798533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A7E62-9993-5C6E-CF49-808242173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Sequence Diagram - 2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12FAE6-45B0-FAEF-99B9-6EB848EA6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200" dirty="0"/>
              <a:t>두 번째 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r>
              <a:rPr lang="ko-KR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은 유저의 회원가입 및 로그인 과정을 나타냄</a:t>
            </a:r>
            <a:endParaRPr lang="en-US" altLang="ko-K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회원가입</a:t>
            </a: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00000"/>
              </a:lnSpc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유저가 회원가입을 요청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및 시스템에서 회원가입 로직 수행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00000"/>
              </a:lnSpc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회원가입 성공 시 신규 회원 정보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이메일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비밀번호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이름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를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에 기록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로그인</a:t>
            </a: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00000"/>
              </a:lnSpc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유저가 로그인을 요청 및 시스템에서 로그인 로직 수행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00000"/>
              </a:lnSpc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에서 이메일과 비밀번호가 일치하는지 확인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00000"/>
              </a:lnSpc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로그인 성공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실패 여부를 유저에게 반환</a:t>
            </a:r>
          </a:p>
        </p:txBody>
      </p:sp>
    </p:spTree>
    <p:extLst>
      <p:ext uri="{BB962C8B-B14F-4D97-AF65-F5344CB8AC3E}">
        <p14:creationId xmlns:p14="http://schemas.microsoft.com/office/powerpoint/2010/main" val="241998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CF75AD06-DFC4-4B3A-8490-330823D0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C587C93-0840-40DF-96D5-D1F2137E6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F00E049-C9B4-6341-5C1D-4112FB3E6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01859"/>
            <a:ext cx="4130185" cy="4054282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of Contents</a:t>
            </a:r>
            <a:endParaRPr lang="ko-KR" altLang="en-US" sz="3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E02D55A-F529-4B19-BAF9-F63240A7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3839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0367E3C-3947-493D-9458-5955DB20A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E8D9785-21DB-4CE6-B138-2999AD61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3AA5AD5-8F29-4165-8112-305DDDDDD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A4EC0CF-F38F-4D7F-B48D-9A26E814D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내용 개체 틀 2">
            <a:extLst>
              <a:ext uri="{FF2B5EF4-FFF2-40B4-BE49-F238E27FC236}">
                <a16:creationId xmlns:a16="http://schemas.microsoft.com/office/drawing/2014/main" id="{6FE897E0-873E-F367-E0E6-873816F43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553134"/>
            <a:ext cx="6128539" cy="3751732"/>
          </a:xfrm>
        </p:spPr>
        <p:txBody>
          <a:bodyPr anchor="ctr">
            <a:normAutofit/>
          </a:bodyPr>
          <a:lstStyle/>
          <a:p>
            <a:r>
              <a:rPr lang="en-US" altLang="ko-KR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Level Architecture</a:t>
            </a:r>
          </a:p>
          <a:p>
            <a:r>
              <a:rPr lang="en-US" altLang="ko-KR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Diagram</a:t>
            </a:r>
          </a:p>
          <a:p>
            <a:pPr lvl="1"/>
            <a:r>
              <a:rPr lang="en-US" altLang="ko-KR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</a:p>
          <a:p>
            <a:pPr lvl="1"/>
            <a:r>
              <a:rPr lang="en-US" altLang="ko-KR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</a:p>
          <a:p>
            <a:r>
              <a:rPr lang="en-US" altLang="ko-KR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 Diagram</a:t>
            </a:r>
          </a:p>
          <a:p>
            <a:pPr lvl="1"/>
            <a:r>
              <a:rPr lang="en-US" altLang="ko-KR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lvl="1"/>
            <a:r>
              <a:rPr lang="en-US" altLang="ko-KR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7A3A52F-BCB3-444D-9372-EE018B135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1E32C13-DED6-4967-85B8-68DD77103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8DDA515-BC6A-47FB-951E-E1E792875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B97EEFA7-6787-4EC0-8284-6D3D27306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A9621AC-50AB-4B43-896D-78FE571A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4137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8B217-E52B-277F-8C30-869A236A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High Level Architecture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9065521-980C-4DC8-BE20-FC1E8EA6C4C7}"/>
              </a:ext>
            </a:extLst>
          </p:cNvPr>
          <p:cNvSpPr/>
          <p:nvPr/>
        </p:nvSpPr>
        <p:spPr>
          <a:xfrm>
            <a:off x="1060446" y="1854200"/>
            <a:ext cx="3384550" cy="18542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500" dirty="0"/>
              <a:t>로그인 </a:t>
            </a:r>
            <a:r>
              <a:rPr lang="en-US" altLang="ko-KR" sz="1500" dirty="0"/>
              <a:t>/</a:t>
            </a:r>
            <a:r>
              <a:rPr lang="ko-KR" altLang="en-US" sz="1500" dirty="0"/>
              <a:t> 회원가입</a:t>
            </a:r>
            <a:endParaRPr lang="en-US" altLang="ko-KR" sz="1500" dirty="0"/>
          </a:p>
          <a:p>
            <a:pPr algn="ctr">
              <a:lnSpc>
                <a:spcPct val="150000"/>
              </a:lnSpc>
            </a:pPr>
            <a:r>
              <a:rPr lang="ko-KR" altLang="en-US" sz="1500" dirty="0"/>
              <a:t>회원 정보 수정</a:t>
            </a:r>
            <a:endParaRPr lang="en-US" altLang="ko-KR" sz="1500" dirty="0"/>
          </a:p>
          <a:p>
            <a:pPr algn="ctr">
              <a:lnSpc>
                <a:spcPct val="150000"/>
              </a:lnSpc>
            </a:pPr>
            <a:r>
              <a:rPr lang="ko-KR" altLang="en-US" sz="1500" dirty="0"/>
              <a:t>과목 및 필기 조회</a:t>
            </a:r>
            <a:endParaRPr lang="en-US" altLang="ko-KR" sz="1500" dirty="0"/>
          </a:p>
          <a:p>
            <a:pPr algn="ctr">
              <a:lnSpc>
                <a:spcPct val="150000"/>
              </a:lnSpc>
            </a:pPr>
            <a:r>
              <a:rPr lang="ko-KR" altLang="en-US" sz="1500" dirty="0"/>
              <a:t>필기 업로드 </a:t>
            </a:r>
            <a:r>
              <a:rPr lang="en-US" altLang="ko-KR" sz="1500" dirty="0"/>
              <a:t>/ </a:t>
            </a:r>
            <a:r>
              <a:rPr lang="ko-KR" altLang="en-US" sz="1500" dirty="0"/>
              <a:t>다운로드</a:t>
            </a:r>
            <a:endParaRPr lang="en-US" altLang="ko-KR" sz="1500" dirty="0"/>
          </a:p>
          <a:p>
            <a:pPr algn="ctr">
              <a:lnSpc>
                <a:spcPct val="150000"/>
              </a:lnSpc>
            </a:pPr>
            <a:r>
              <a:rPr lang="ko-KR" altLang="en-US" sz="1500" dirty="0"/>
              <a:t>필기 평가</a:t>
            </a:r>
            <a:endParaRPr lang="en-US" altLang="ko-KR" sz="15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65E67B2-53A7-E6B5-6549-1FA3C71228CB}"/>
              </a:ext>
            </a:extLst>
          </p:cNvPr>
          <p:cNvSpPr/>
          <p:nvPr/>
        </p:nvSpPr>
        <p:spPr>
          <a:xfrm>
            <a:off x="5407023" y="1854200"/>
            <a:ext cx="3384550" cy="45339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700" dirty="0"/>
          </a:p>
        </p:txBody>
      </p:sp>
      <p:sp>
        <p:nvSpPr>
          <p:cNvPr id="20" name="원통형 19">
            <a:extLst>
              <a:ext uri="{FF2B5EF4-FFF2-40B4-BE49-F238E27FC236}">
                <a16:creationId xmlns:a16="http://schemas.microsoft.com/office/drawing/2014/main" id="{C4942DD5-D1B1-B06C-04B7-F72B8888D486}"/>
              </a:ext>
            </a:extLst>
          </p:cNvPr>
          <p:cNvSpPr/>
          <p:nvPr/>
        </p:nvSpPr>
        <p:spPr>
          <a:xfrm>
            <a:off x="9753600" y="2629932"/>
            <a:ext cx="1600200" cy="2590800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C9EB35-6193-8440-5DDE-3863C8C69AE0}"/>
              </a:ext>
            </a:extLst>
          </p:cNvPr>
          <p:cNvSpPr txBox="1"/>
          <p:nvPr/>
        </p:nvSpPr>
        <p:spPr>
          <a:xfrm>
            <a:off x="2136771" y="1484868"/>
            <a:ext cx="12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ko-KR" alt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734C7C-558D-C8CD-0F7F-F3907EDE9F2E}"/>
              </a:ext>
            </a:extLst>
          </p:cNvPr>
          <p:cNvSpPr txBox="1"/>
          <p:nvPr/>
        </p:nvSpPr>
        <p:spPr>
          <a:xfrm>
            <a:off x="6483348" y="1484868"/>
            <a:ext cx="12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ko-KR" alt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2ABCAB7-C062-1837-48F5-27B82D5F877C}"/>
              </a:ext>
            </a:extLst>
          </p:cNvPr>
          <p:cNvSpPr/>
          <p:nvPr/>
        </p:nvSpPr>
        <p:spPr>
          <a:xfrm>
            <a:off x="5772146" y="2260600"/>
            <a:ext cx="2668585" cy="17526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700" dirty="0"/>
              <a:t>유저 </a:t>
            </a:r>
            <a:r>
              <a:rPr lang="en-US" altLang="ko-KR" sz="1700" dirty="0">
                <a:latin typeface="Arial" panose="020B0604020202020204" pitchFamily="34" charset="0"/>
                <a:cs typeface="Arial" panose="020B0604020202020204" pitchFamily="34" charset="0"/>
              </a:rPr>
              <a:t>(User)</a:t>
            </a:r>
          </a:p>
          <a:p>
            <a:pPr algn="ctr">
              <a:lnSpc>
                <a:spcPct val="150000"/>
              </a:lnSpc>
            </a:pPr>
            <a:r>
              <a:rPr lang="ko-KR" altLang="en-US" sz="1700" dirty="0"/>
              <a:t>과목 </a:t>
            </a:r>
            <a:r>
              <a:rPr lang="en-US" altLang="ko-KR" sz="1700" dirty="0">
                <a:latin typeface="Arial" panose="020B0604020202020204" pitchFamily="34" charset="0"/>
                <a:cs typeface="Arial" panose="020B0604020202020204" pitchFamily="34" charset="0"/>
              </a:rPr>
              <a:t>(Course)</a:t>
            </a:r>
            <a:r>
              <a:rPr lang="ko-KR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700" dirty="0"/>
              <a:t>필기 </a:t>
            </a:r>
            <a:r>
              <a:rPr lang="en-US" altLang="ko-KR" sz="1700" dirty="0">
                <a:latin typeface="Arial" panose="020B0604020202020204" pitchFamily="34" charset="0"/>
                <a:cs typeface="Arial" panose="020B0604020202020204" pitchFamily="34" charset="0"/>
              </a:rPr>
              <a:t>(Note)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6953ABE-566B-49EE-1F0E-56BA04A18F32}"/>
              </a:ext>
            </a:extLst>
          </p:cNvPr>
          <p:cNvSpPr/>
          <p:nvPr/>
        </p:nvSpPr>
        <p:spPr>
          <a:xfrm>
            <a:off x="5772146" y="4419600"/>
            <a:ext cx="2668585" cy="17526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r>
              <a:rPr lang="en-US" altLang="ko-KR" sz="1600" dirty="0"/>
              <a:t> </a:t>
            </a:r>
            <a:r>
              <a:rPr lang="ko-KR" altLang="en-US" sz="1600" dirty="0"/>
              <a:t>기능의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실제 구현 로직</a:t>
            </a:r>
            <a:endParaRPr lang="en-US" altLang="ko-KR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0F7651-A5FA-57C6-7774-A8B8CA740B94}"/>
              </a:ext>
            </a:extLst>
          </p:cNvPr>
          <p:cNvSpPr txBox="1"/>
          <p:nvPr/>
        </p:nvSpPr>
        <p:spPr>
          <a:xfrm>
            <a:off x="6709169" y="1922046"/>
            <a:ext cx="780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endParaRPr lang="ko-KR" altLang="en-US" sz="1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B683A8-0A8B-05FE-7DAF-95D931D4F7AA}"/>
              </a:ext>
            </a:extLst>
          </p:cNvPr>
          <p:cNvSpPr txBox="1"/>
          <p:nvPr/>
        </p:nvSpPr>
        <p:spPr>
          <a:xfrm>
            <a:off x="6676819" y="4081046"/>
            <a:ext cx="859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endParaRPr lang="ko-KR" altLang="en-US" sz="1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AF55DE-13D0-6E6D-1977-84F51129D1E3}"/>
              </a:ext>
            </a:extLst>
          </p:cNvPr>
          <p:cNvSpPr txBox="1"/>
          <p:nvPr/>
        </p:nvSpPr>
        <p:spPr>
          <a:xfrm>
            <a:off x="10301066" y="22606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4F3AAA4-BFB9-FA7E-8176-9750CFEED044}"/>
              </a:ext>
            </a:extLst>
          </p:cNvPr>
          <p:cNvSpPr/>
          <p:nvPr/>
        </p:nvSpPr>
        <p:spPr>
          <a:xfrm>
            <a:off x="1060446" y="4533900"/>
            <a:ext cx="3384550" cy="18542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r>
              <a:rPr lang="ko-KR" altLang="en-US" sz="1600" dirty="0"/>
              <a:t> 요청의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성공</a:t>
            </a:r>
            <a:r>
              <a:rPr lang="en-US" altLang="ko-KR" sz="1600" dirty="0"/>
              <a:t> / </a:t>
            </a:r>
            <a:r>
              <a:rPr lang="ko-KR" altLang="en-US" sz="1600" dirty="0"/>
              <a:t>실패</a:t>
            </a:r>
            <a:r>
              <a:rPr lang="en-US" altLang="ko-KR" sz="1600" dirty="0"/>
              <a:t>(</a:t>
            </a:r>
            <a:r>
              <a:rPr lang="ko-KR" altLang="en-US" sz="1600" dirty="0"/>
              <a:t>에러</a:t>
            </a:r>
            <a:r>
              <a:rPr lang="en-US" altLang="ko-KR" sz="1600" dirty="0"/>
              <a:t>)</a:t>
            </a:r>
            <a:r>
              <a:rPr lang="ko-KR" altLang="en-US" sz="1600" dirty="0"/>
              <a:t> 여부 표시</a:t>
            </a:r>
            <a:endParaRPr lang="en-US" altLang="ko-KR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E6D24B-FDAB-051B-7F42-1D0F00B31970}"/>
              </a:ext>
            </a:extLst>
          </p:cNvPr>
          <p:cNvSpPr txBox="1"/>
          <p:nvPr/>
        </p:nvSpPr>
        <p:spPr>
          <a:xfrm>
            <a:off x="2136771" y="4163536"/>
            <a:ext cx="12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ko-KR" alt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2A600EE-CCA3-EC1B-C5B8-DE71A51B2B2C}"/>
              </a:ext>
            </a:extLst>
          </p:cNvPr>
          <p:cNvCxnSpPr/>
          <p:nvPr/>
        </p:nvCxnSpPr>
        <p:spPr>
          <a:xfrm>
            <a:off x="1904996" y="3797300"/>
            <a:ext cx="0" cy="673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FD33F1D-919B-4761-FEFE-CEB7C1C3EA99}"/>
              </a:ext>
            </a:extLst>
          </p:cNvPr>
          <p:cNvCxnSpPr/>
          <p:nvPr/>
        </p:nvCxnSpPr>
        <p:spPr>
          <a:xfrm>
            <a:off x="4521196" y="2445266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651C41C-25AD-90F8-4A55-A00929C1E9BC}"/>
              </a:ext>
            </a:extLst>
          </p:cNvPr>
          <p:cNvCxnSpPr/>
          <p:nvPr/>
        </p:nvCxnSpPr>
        <p:spPr>
          <a:xfrm>
            <a:off x="8864596" y="3949700"/>
            <a:ext cx="8255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411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979D6-9630-BBF6-10B1-80FC043C0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High Level Architecture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4366C-A9F8-CA6F-2259-B93D84013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개발 프레임워크</a:t>
            </a:r>
            <a:endParaRPr lang="en-US" altLang="ko-K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FE: React</a:t>
            </a:r>
          </a:p>
          <a:p>
            <a:pPr lvl="1">
              <a:lnSpc>
                <a:spcPct val="100000"/>
              </a:lnSpc>
            </a:pP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BE: Express</a:t>
            </a:r>
          </a:p>
          <a:p>
            <a:pPr lvl="1">
              <a:lnSpc>
                <a:spcPct val="100000"/>
              </a:lnSpc>
            </a:pP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DB: PostgreSQL</a:t>
            </a:r>
          </a:p>
          <a:p>
            <a:pPr>
              <a:lnSpc>
                <a:spcPct val="100000"/>
              </a:lnSpc>
            </a:pP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  <a:r>
              <a:rPr lang="ko-KR" altLang="en-US" sz="2200" dirty="0"/>
              <a:t> 아키텍처 채용</a:t>
            </a:r>
            <a:endParaRPr lang="en-US" altLang="ko-KR" sz="2200" dirty="0"/>
          </a:p>
          <a:p>
            <a:pPr lvl="1">
              <a:lnSpc>
                <a:spcPct val="100000"/>
              </a:lnSpc>
            </a:pP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r>
              <a:rPr lang="en-US" altLang="ko-KR" sz="2200" dirty="0"/>
              <a:t>: </a:t>
            </a:r>
            <a:r>
              <a:rPr lang="ko-KR" altLang="en-US" sz="2200" dirty="0"/>
              <a:t>유저로부터 입력을 받아 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ko-KR" altLang="en-US" sz="2200" dirty="0"/>
              <a:t>와 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n-US" altLang="ko-KR" sz="2200" dirty="0"/>
              <a:t> </a:t>
            </a:r>
            <a:r>
              <a:rPr lang="ko-KR" altLang="en-US" sz="2200" dirty="0"/>
              <a:t>명령으로 변환</a:t>
            </a:r>
            <a:br>
              <a:rPr lang="en-US" altLang="ko-KR" sz="2200" dirty="0"/>
            </a:br>
            <a:r>
              <a:rPr lang="en-US" altLang="ko-KR" sz="2200" dirty="0"/>
              <a:t>(</a:t>
            </a:r>
            <a:r>
              <a:rPr lang="ko-KR" altLang="en-US" sz="2200" dirty="0"/>
              <a:t>로그인</a:t>
            </a:r>
            <a:r>
              <a:rPr lang="en-US" altLang="ko-KR" sz="2200" dirty="0"/>
              <a:t> / </a:t>
            </a:r>
            <a:r>
              <a:rPr lang="ko-KR" altLang="en-US" sz="2200" dirty="0"/>
              <a:t>회원가입</a:t>
            </a:r>
            <a:r>
              <a:rPr lang="en-US" altLang="ko-KR" sz="2200" dirty="0"/>
              <a:t>, </a:t>
            </a:r>
            <a:r>
              <a:rPr lang="ko-KR" altLang="en-US" sz="2200" dirty="0"/>
              <a:t>회원 정보 수정</a:t>
            </a:r>
            <a:r>
              <a:rPr lang="en-US" altLang="ko-KR" sz="2200" dirty="0"/>
              <a:t>, </a:t>
            </a:r>
            <a:r>
              <a:rPr lang="ko-KR" altLang="en-US" sz="2200" dirty="0"/>
              <a:t>과목 및 필기 조회</a:t>
            </a:r>
            <a:r>
              <a:rPr lang="en-US" altLang="ko-KR" sz="2200" dirty="0"/>
              <a:t>, </a:t>
            </a:r>
            <a:br>
              <a:rPr lang="en-US" altLang="ko-KR" sz="2200" dirty="0"/>
            </a:br>
            <a:r>
              <a:rPr lang="ko-KR" altLang="en-US" sz="2200" dirty="0"/>
              <a:t>필기 업로드 </a:t>
            </a:r>
            <a:r>
              <a:rPr lang="en-US" altLang="ko-KR" sz="2200" dirty="0"/>
              <a:t>/ </a:t>
            </a:r>
            <a:r>
              <a:rPr lang="ko-KR" altLang="en-US" sz="2200" dirty="0"/>
              <a:t>다운로드</a:t>
            </a:r>
            <a:r>
              <a:rPr lang="en-US" altLang="ko-KR" sz="2200" dirty="0"/>
              <a:t>, </a:t>
            </a:r>
            <a:r>
              <a:rPr lang="ko-KR" altLang="en-US" sz="2200" dirty="0"/>
              <a:t>필기 평가 등의 요청</a:t>
            </a:r>
            <a:r>
              <a:rPr lang="en-US" altLang="ko-KR" sz="22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en-US" altLang="ko-KR" sz="2200" dirty="0"/>
              <a:t>:</a:t>
            </a:r>
            <a:r>
              <a:rPr lang="ko-KR" altLang="en-US" sz="2200" dirty="0"/>
              <a:t> 유저의 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r>
              <a:rPr lang="ko-KR" altLang="en-US" sz="2200" dirty="0"/>
              <a:t>를 통한 요청에 대해 성공 </a:t>
            </a:r>
            <a:r>
              <a:rPr lang="en-US" altLang="ko-KR" sz="2200" dirty="0"/>
              <a:t>/ </a:t>
            </a:r>
            <a:r>
              <a:rPr lang="ko-KR" altLang="en-US" sz="2200" dirty="0"/>
              <a:t>실패 여부를 표시</a:t>
            </a:r>
            <a:endParaRPr lang="en-US" altLang="ko-KR" sz="2200" dirty="0"/>
          </a:p>
          <a:p>
            <a:pPr lvl="1">
              <a:lnSpc>
                <a:spcPct val="100000"/>
              </a:lnSpc>
            </a:pP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n-US" altLang="ko-KR" sz="2200" dirty="0"/>
              <a:t>: 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r>
              <a:rPr lang="en-US" altLang="ko-KR" sz="2200" dirty="0"/>
              <a:t> </a:t>
            </a:r>
            <a:r>
              <a:rPr lang="ko-KR" altLang="en-US" sz="2200" dirty="0"/>
              <a:t>요청에 대한 실제 기능 구현 로직이 들어가는 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ko-KR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와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2200" dirty="0"/>
              <a:t> 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ko-KR" altLang="en-US" sz="2200" dirty="0"/>
              <a:t>와의 상호작용에 필요한 객체인 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r>
              <a:rPr lang="ko-KR" altLang="en-US" sz="2200" dirty="0"/>
              <a:t>로 구분됨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294893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18AC8E79-ECD6-4F34-BE5A-9F5E850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D2BE1BB-2AB2-4D7E-9E27-8D245181B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2A1615C-2156-4B15-BF3E-39794B37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97691"/>
            <a:ext cx="5378624" cy="6402614"/>
            <a:chOff x="-19221" y="197691"/>
            <a:chExt cx="5378624" cy="6402614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0AAA4B8-4E08-4663-9835-BA403F00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B4869D1-3E13-4881-A292-2F38ECC0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FEDB7CE-BB3D-4A0D-A73F-3117044F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6E0C6E1-7FBF-471E-849C-A54AF1D4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2BFAA38-D910-41AD-BBED-0608E4AE7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519CF55-6823-C5A0-ABA5-65701449E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445" y="2728848"/>
            <a:ext cx="3476488" cy="1786515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en-US" altLang="ko-KR" sz="4000" kern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Diagram</a:t>
            </a:r>
          </a:p>
        </p:txBody>
      </p:sp>
      <p:pic>
        <p:nvPicPr>
          <p:cNvPr id="8" name="그림 7" descr="텍스트, 도표, 폰트, 스크린샷이(가) 표시된 사진&#10;&#10;자동 생성된 설명">
            <a:extLst>
              <a:ext uri="{FF2B5EF4-FFF2-40B4-BE49-F238E27FC236}">
                <a16:creationId xmlns:a16="http://schemas.microsoft.com/office/drawing/2014/main" id="{27337316-27F1-827A-73DE-C05EA4F5E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684" y="1785023"/>
            <a:ext cx="6384377" cy="3287954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70590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79F91-3A0A-7E99-EF2D-DF8C7D71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Class Diagram - Entity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8CA7F8-7862-2A0D-01C7-E5C9973A1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r>
              <a:rPr lang="ko-KR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를 담당하는 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Course,</a:t>
            </a:r>
            <a:r>
              <a:rPr lang="ko-KR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Note,</a:t>
            </a:r>
            <a:r>
              <a:rPr lang="ko-KR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ko-KR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객체와</a:t>
            </a:r>
            <a:b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ko-KR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구현을 위해 생성된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NoteManager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UserManager</a:t>
            </a:r>
            <a:r>
              <a:rPr lang="ko-KR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로 구성됨</a:t>
            </a:r>
            <a:endParaRPr lang="en-US" altLang="ko-K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Course (</a:t>
            </a:r>
            <a:r>
              <a:rPr lang="ko-KR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과목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는 객체의 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ID, </a:t>
            </a:r>
            <a:r>
              <a:rPr lang="ko-KR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과목 연도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학년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학기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이름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교수명으로 구성됨</a:t>
            </a:r>
            <a:endParaRPr lang="en-US" altLang="ko-K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Note (</a:t>
            </a:r>
            <a:r>
              <a:rPr lang="ko-KR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필기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는 객체의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ko-KR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업로드 날짜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업로더</a:t>
            </a:r>
            <a:r>
              <a:rPr lang="ko-KR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ID, </a:t>
            </a:r>
            <a:r>
              <a:rPr lang="ko-KR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과목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ko-KR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필기 제목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설명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미리보기 및 파일 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URL, </a:t>
            </a:r>
            <a:r>
              <a:rPr lang="ko-KR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좋아요 및 싫어요 개수로 구성됨</a:t>
            </a:r>
            <a:endParaRPr lang="en-US" altLang="ko-K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User (</a:t>
            </a:r>
            <a:r>
              <a:rPr lang="ko-KR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유저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는 객체의 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ID, </a:t>
            </a:r>
            <a:r>
              <a:rPr lang="ko-KR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이메일 주소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비밀번호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이름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포인트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ko-KR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필기 거래에 사용됨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ko-KR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다운로드 가능한 필기의 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ko-KR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목록으로 구성됨</a:t>
            </a:r>
            <a:b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131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6B36-BD81-40E4-38EB-2596DBFD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Class Diagram - Service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8C6981-C7BD-0054-BDE6-7248DB3E6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NoteManager</a:t>
            </a:r>
            <a:endParaRPr lang="en-US" altLang="ko-K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학년 및 학기를 통해 해당 조건에 해당하는 과목의 리스트 출력</a:t>
            </a: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과목을 바탕으로 해당 과목에 해당하는 필기의 리스트 출력</a:t>
            </a: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필기 업로드</a:t>
            </a: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필기 구매 및 다운로드</a:t>
            </a: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필기 삭제</a:t>
            </a: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필기 좋아요 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싫어요</a:t>
            </a: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UserManager</a:t>
            </a:r>
            <a:endParaRPr lang="en-US" altLang="ko-K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로그인 및 회원가입</a:t>
            </a: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회원 정보 수정</a:t>
            </a: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102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8AC8E79-ECD6-4F34-BE5A-9F5E850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2BE1BB-2AB2-4D7E-9E27-8D245181B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2A1615C-2156-4B15-BF3E-39794B37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97691"/>
            <a:ext cx="5378624" cy="6402614"/>
            <a:chOff x="-19221" y="197691"/>
            <a:chExt cx="5378624" cy="6402614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0AAA4B8-4E08-4663-9835-BA403F00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B4869D1-3E13-4881-A292-2F38ECC0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FEDB7CE-BB3D-4A0D-A73F-3117044F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6E0C6E1-7FBF-471E-849C-A54AF1D4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2BFAA38-D910-41AD-BBED-0608E4AE7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1801B590-D219-4482-B130-B70ECEC29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621" y="2728848"/>
            <a:ext cx="3623526" cy="1786515"/>
          </a:xfrm>
          <a:prstGeom prst="ellipse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atinLnBrk="0"/>
            <a:r>
              <a:rPr lang="en-US" altLang="ko-KR" sz="4000" kern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 Diagram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5B1511B-A580-6019-33D4-D4E3DB363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2818" y="1727015"/>
            <a:ext cx="5945801" cy="3403970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86461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CBBB3-12CE-BF17-D29E-E316472B7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Sequence Diagram - 1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0CA6EA-79DC-C4F0-EDA7-AAD7365D6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200"/>
              <a:t>첫 번째 </a:t>
            </a:r>
            <a:r>
              <a:rPr lang="en-US" altLang="ko-KR" sz="2200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r>
              <a:rPr lang="ko-KR" altLang="en-US" sz="2200">
                <a:latin typeface="Arial" panose="020B0604020202020204" pitchFamily="34" charset="0"/>
                <a:cs typeface="Arial" panose="020B0604020202020204" pitchFamily="34" charset="0"/>
              </a:rPr>
              <a:t>은 유저의 필기 조회</a:t>
            </a:r>
            <a:r>
              <a:rPr lang="en-US" altLang="ko-KR" sz="220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2200">
                <a:latin typeface="Arial" panose="020B0604020202020204" pitchFamily="34" charset="0"/>
                <a:cs typeface="Arial" panose="020B0604020202020204" pitchFamily="34" charset="0"/>
              </a:rPr>
              <a:t> 업로드 및 다운로드 과정을 나타냄</a:t>
            </a:r>
            <a:endParaRPr lang="en-US" altLang="ko-KR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ko-KR" altLang="en-US" sz="1800">
                <a:latin typeface="Arial" panose="020B0604020202020204" pitchFamily="34" charset="0"/>
                <a:cs typeface="Arial" panose="020B0604020202020204" pitchFamily="34" charset="0"/>
              </a:rPr>
              <a:t>업로드</a:t>
            </a:r>
            <a:endParaRPr lang="en-US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00000"/>
              </a:lnSpc>
            </a:pPr>
            <a:r>
              <a:rPr lang="ko-KR" altLang="en-US" sz="1400">
                <a:latin typeface="Arial" panose="020B0604020202020204" pitchFamily="34" charset="0"/>
                <a:cs typeface="Arial" panose="020B0604020202020204" pitchFamily="34" charset="0"/>
              </a:rPr>
              <a:t>유저가 필기 업로드를 요청 및 시스템에서 업로드 로직 수행</a:t>
            </a:r>
            <a:endParaRPr lang="en-US" altLang="ko-KR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00000"/>
              </a:lnSpc>
            </a:pPr>
            <a:r>
              <a:rPr lang="ko-KR" altLang="en-US" sz="1400">
                <a:latin typeface="Arial" panose="020B0604020202020204" pitchFamily="34" charset="0"/>
                <a:cs typeface="Arial" panose="020B0604020202020204" pitchFamily="34" charset="0"/>
              </a:rPr>
              <a:t>요청 성공 시 해당 필기를 </a:t>
            </a:r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ko-KR" altLang="en-US" sz="1400">
                <a:latin typeface="Arial" panose="020B0604020202020204" pitchFamily="34" charset="0"/>
                <a:cs typeface="Arial" panose="020B0604020202020204" pitchFamily="34" charset="0"/>
              </a:rPr>
              <a:t>에 기록</a:t>
            </a:r>
            <a:endParaRPr lang="en-US" altLang="ko-KR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ko-KR" altLang="en-US" sz="1800">
                <a:latin typeface="Arial" panose="020B0604020202020204" pitchFamily="34" charset="0"/>
                <a:cs typeface="Arial" panose="020B0604020202020204" pitchFamily="34" charset="0"/>
              </a:rPr>
              <a:t>필기 조회</a:t>
            </a:r>
            <a:endParaRPr lang="en-US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00000"/>
              </a:lnSpc>
            </a:pPr>
            <a:r>
              <a:rPr lang="ko-KR" altLang="en-US" sz="1400">
                <a:latin typeface="Arial" panose="020B0604020202020204" pitchFamily="34" charset="0"/>
                <a:cs typeface="Arial" panose="020B0604020202020204" pitchFamily="34" charset="0"/>
              </a:rPr>
              <a:t>유저가 과목 조회를 요청 및 시스템에서 필터링 로직 수행</a:t>
            </a:r>
            <a:endParaRPr lang="en-US" altLang="ko-KR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00000"/>
              </a:lnSpc>
            </a:pPr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ko-KR" altLang="en-US" sz="1400">
                <a:latin typeface="Arial" panose="020B0604020202020204" pitchFamily="34" charset="0"/>
                <a:cs typeface="Arial" panose="020B0604020202020204" pitchFamily="34" charset="0"/>
              </a:rPr>
              <a:t>에서 필터링을 거쳐 과목 리스트를 유저에게 출력</a:t>
            </a:r>
            <a:endParaRPr lang="en-US" altLang="ko-KR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00000"/>
              </a:lnSpc>
            </a:pPr>
            <a:r>
              <a:rPr lang="ko-KR" altLang="en-US" sz="1400">
                <a:latin typeface="Arial" panose="020B0604020202020204" pitchFamily="34" charset="0"/>
                <a:cs typeface="Arial" panose="020B0604020202020204" pitchFamily="34" charset="0"/>
              </a:rPr>
              <a:t>유저가 과목을 선택한 후 필기 조회를 요청 및 시스템에서 필터링 로직 수행</a:t>
            </a:r>
            <a:endParaRPr lang="en-US" altLang="ko-KR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00000"/>
              </a:lnSpc>
            </a:pPr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ko-KR" altLang="en-US" sz="1400">
                <a:latin typeface="Arial" panose="020B0604020202020204" pitchFamily="34" charset="0"/>
                <a:cs typeface="Arial" panose="020B0604020202020204" pitchFamily="34" charset="0"/>
              </a:rPr>
              <a:t>에서 필터링을 거쳐 필기 리스트를 유저에게 출력</a:t>
            </a:r>
            <a:endParaRPr lang="en-US" altLang="ko-KR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ko-KR" altLang="en-US" sz="1800">
                <a:latin typeface="Arial" panose="020B0604020202020204" pitchFamily="34" charset="0"/>
                <a:cs typeface="Arial" panose="020B0604020202020204" pitchFamily="34" charset="0"/>
              </a:rPr>
              <a:t>다운로드</a:t>
            </a:r>
            <a:endParaRPr lang="en-US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00000"/>
              </a:lnSpc>
            </a:pPr>
            <a:r>
              <a:rPr lang="ko-KR" altLang="en-US" sz="1400">
                <a:latin typeface="Arial" panose="020B0604020202020204" pitchFamily="34" charset="0"/>
                <a:cs typeface="Arial" panose="020B0604020202020204" pitchFamily="34" charset="0"/>
              </a:rPr>
              <a:t>유저가 필기 다운로드를 요청 및 시스템에서 다운로드 로직 수행</a:t>
            </a:r>
            <a:endParaRPr lang="en-US" altLang="ko-KR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00000"/>
              </a:lnSpc>
            </a:pPr>
            <a:r>
              <a:rPr lang="ko-KR" altLang="en-US" sz="1400">
                <a:latin typeface="Arial" panose="020B0604020202020204" pitchFamily="34" charset="0"/>
                <a:cs typeface="Arial" panose="020B0604020202020204" pitchFamily="34" charset="0"/>
              </a:rPr>
              <a:t>유저의 해당 필기에 대한 다운로드 권한을 </a:t>
            </a:r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ko-KR" altLang="en-US" sz="1400">
                <a:latin typeface="Arial" panose="020B0604020202020204" pitchFamily="34" charset="0"/>
                <a:cs typeface="Arial" panose="020B0604020202020204" pitchFamily="34" charset="0"/>
              </a:rPr>
              <a:t>에 저장</a:t>
            </a:r>
            <a:endParaRPr lang="en-US" altLang="ko-KR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00000"/>
              </a:lnSpc>
            </a:pPr>
            <a:r>
              <a:rPr lang="ko-KR" altLang="en-US" sz="1400">
                <a:latin typeface="Arial" panose="020B0604020202020204" pitchFamily="34" charset="0"/>
                <a:cs typeface="Arial" panose="020B0604020202020204" pitchFamily="34" charset="0"/>
              </a:rPr>
              <a:t>유저에게 해당 필기의 다운로드 링크를 반환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811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471</Words>
  <Application>Microsoft Office PowerPoint</Application>
  <PresentationFormat>와이드스크린</PresentationFormat>
  <Paragraphs>81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High-level Architecture UML Diagrams Document</vt:lpstr>
      <vt:lpstr>Table of Contents</vt:lpstr>
      <vt:lpstr>High Level Architecture</vt:lpstr>
      <vt:lpstr>High Level Architecture</vt:lpstr>
      <vt:lpstr>Class Diagram</vt:lpstr>
      <vt:lpstr>Class Diagram - Entity</vt:lpstr>
      <vt:lpstr>Class Diagram - Service</vt:lpstr>
      <vt:lpstr>Sequence Diagram</vt:lpstr>
      <vt:lpstr>Sequence Diagram - 1</vt:lpstr>
      <vt:lpstr>Sequence Diagram - 2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민형 김</dc:creator>
  <cp:lastModifiedBy>민형 김</cp:lastModifiedBy>
  <cp:revision>2</cp:revision>
  <dcterms:created xsi:type="dcterms:W3CDTF">2024-11-11T02:31:25Z</dcterms:created>
  <dcterms:modified xsi:type="dcterms:W3CDTF">2024-11-18T02:33:06Z</dcterms:modified>
</cp:coreProperties>
</file>