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7DE164-B879-4CB0-A768-7828D946759F}">
  <a:tblStyle styleId="{1A7DE164-B879-4CB0-A768-7828D94675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2cdfa8c8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2cdfa8c8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2cdfa8c8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2cdfa8c8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2cdfa8c8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2cdfa8c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2cdfa8c8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2cdfa8c8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2cdfa8c8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2cdfa8c8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2cdfa8c8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2cdfa8c8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2cdfa8c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2cdfa8c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2cdfa8c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2cdfa8c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2cdfa8c8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2cdfa8c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2cdfa8c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2cdfa8c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2cdfa8c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2cdfa8c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2cdfa8c8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2cdfa8c8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2cdfa8c8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2cdfa8c8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Actors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액터는 시스템 밖에 있는 요소로 대상 시스템과 상호 작용하는 사람이나 다른 시스템에 의한 역할이다. 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액터는 대상 시스템에게 서비스를 제공하거나 제공 받는다 </a:t>
            </a:r>
            <a:endParaRPr sz="2500"/>
          </a:p>
          <a:p>
            <a:pPr indent="-37544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</a:t>
            </a:r>
            <a:r>
              <a:rPr lang="en" sz="2500"/>
              <a:t>떤 사용자들이 작업을 수행하기 위하여 시스템의 지원을 받는가?</a:t>
            </a:r>
            <a:endParaRPr sz="2500"/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사용자들이 시스템의 주요 기능을 사용하는가?</a:t>
            </a:r>
            <a:endParaRPr sz="2500"/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 그룹이 유지 보수와 관리 등의 부수적 기능을 사용하는가?</a:t>
            </a:r>
            <a:endParaRPr sz="2500"/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시스템이 어떤 외부 하드웨어나 소프트웨어 시스템과 동작하는가? 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403625" y="96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{1A7DE164-B879-4CB0-A768-7828D946759F}</a:tableStyleId>
              </a:tblPr>
              <a:tblGrid>
                <a:gridCol w="901000"/>
                <a:gridCol w="1683350"/>
                <a:gridCol w="5811450"/>
              </a:tblGrid>
              <a:tr h="5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필기를 공유하는 사람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수업을 듣고 필기를 한 학생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필</a:t>
                      </a:r>
                      <a:r>
                        <a:rPr lang="en"/>
                        <a:t>기를 필요로 하는 사람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수업을 듣는 학생들 중, 필기를 놓친 학생 및 결석한 학생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관리자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공유자와 수요자를 연결 및 유지해주는 역할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학과 및 과목정보를 제공해주는 학교 포털 시스템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수업의 정보(교수명, 년도)을 제공해주는 역할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 Features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한명</a:t>
            </a:r>
            <a:r>
              <a:rPr lang="en" sz="1900"/>
              <a:t>씩 빈 슬라이드에 처음 아이디어를 적는다.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각자 다른 폰트 컬러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다른 사람의 아이디어에 연관되는 내용을 적는다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현재 슬라이드에 없는 내용이면 새 슬라이드에 아이디어를 적는다.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원칙: No judgement </a:t>
            </a:r>
            <a:endParaRPr sz="1900"/>
          </a:p>
        </p:txBody>
      </p:sp>
      <p:sp>
        <p:nvSpPr>
          <p:cNvPr id="68" name="Google Shape;68;p15"/>
          <p:cNvSpPr txBox="1"/>
          <p:nvPr/>
        </p:nvSpPr>
        <p:spPr>
          <a:xfrm>
            <a:off x="419475" y="2986225"/>
            <a:ext cx="875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학생마다 당근마켓 온도 같은게 있고, 만족하면 온도가 올라가고, 필기가 불만족이면 온도가 내려감.  나중에 온도를 통해 신뢰도를 결정할 수 있게 됨</a:t>
            </a:r>
            <a:endParaRPr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highlight>
                  <a:schemeClr val="lt1"/>
                </a:highlight>
              </a:rPr>
              <a:t>일정 온도 이하면 일정 기간 판매 금지</a:t>
            </a:r>
            <a:endParaRPr>
              <a:solidFill>
                <a:srgbClr val="00FF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필기한 부분 중 어떤 부분을 보여줄지? ex) 한 수업의 필기, 필기의 몇 페이지</a:t>
            </a:r>
            <a:endParaRPr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highlight>
                  <a:schemeClr val="lt1"/>
                </a:highlight>
              </a:rPr>
              <a:t>불만족의 이유도 작성토록 하기.</a:t>
            </a:r>
            <a:endParaRPr>
              <a:solidFill>
                <a:srgbClr val="00FF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D966"/>
                </a:solidFill>
                <a:highlight>
                  <a:schemeClr val="lt1"/>
                </a:highlight>
              </a:rPr>
              <a:t>리뷰 작성으로 불만족 표현</a:t>
            </a:r>
            <a:endParaRPr>
              <a:solidFill>
                <a:srgbClr val="FFD966"/>
              </a:solidFill>
              <a:highlight>
                <a:schemeClr val="lt1"/>
              </a:highlight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김찬우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수업 결석으로 인해 필기가 필요한 학생은 웹 서비스를 통해 필기를 제공받고 필기를 제공해주는 학생은 이를 통해 밥약 or 기프티콘을 제공받을 수 있음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E69138"/>
                </a:solidFill>
              </a:rPr>
              <a:t>필기에는 년도, 학기, 교수명을 명시해야함.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강현우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추천순으로 필기를 보여주는 시스템</a:t>
            </a:r>
            <a:endParaRPr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FF00"/>
                </a:solidFill>
              </a:rPr>
              <a:t>번개장터처럼 포인트 써서 자기 필기 광고할 수 있도록 하기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오유찬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AutoNum type="arabicPeriod"/>
            </a:pPr>
            <a:r>
              <a:rPr lang="en">
                <a:solidFill>
                  <a:srgbClr val="00FF00"/>
                </a:solidFill>
              </a:rPr>
              <a:t>필기 관련 Q&amp;A 받아주기.</a:t>
            </a:r>
            <a:r>
              <a:rPr lang="en">
                <a:solidFill>
                  <a:srgbClr val="E69138"/>
                </a:solidFill>
              </a:rPr>
              <a:t>-&gt; 필기는 전학기나 이전 년도의 사람도 공유가 가능해서(필기에는 교수명,년도 포함) 선배가 필기를 제공해주고 q&amp;a를 해줄 수 있음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필기 중에 이상한 부분 질문해서 답변해주면 추가 포인트 받고 틀린 필기 였으면 차감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질문답변을 위한 채팅 시스템</a:t>
            </a:r>
            <a:endParaRPr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튜터링 시스템 도입 - 같은 학과 모두 정기관에서 수업 듣기에 용이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김민형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235602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highlight>
                  <a:srgbClr val="FFFFFF"/>
                </a:highlight>
              </a:rPr>
              <a:t>필기 공유를 할 때 공유자가 필기 일부분을 미리보기로 제공</a:t>
            </a:r>
            <a:endParaRPr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highlight>
                  <a:srgbClr val="FFFFFF"/>
                </a:highlight>
              </a:rPr>
              <a:t>미리보기와 함께 짧은 설명글 작성 가능(논문 사이트처럼)</a:t>
            </a:r>
            <a:endParaRPr>
              <a:solidFill>
                <a:srgbClr val="FFD9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highlight>
                  <a:srgbClr val="FFFFFF"/>
                </a:highlight>
              </a:rPr>
              <a:t>학점 증빙 자율</a:t>
            </a:r>
            <a:endParaRPr>
              <a:solidFill>
                <a:srgbClr val="00FF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A86E8"/>
              </a:solidFill>
              <a:highlight>
                <a:srgbClr val="FFD966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필기 공유시 일정 포인트를 얻고, 그 포인트로 다른 사람이 올린 필기를 받을 수 있도록 하는 시스템. 다른 사람이 👍 에 투표하면 그에 비례해 추가 포인트를 받고 👎 투표는 마이너스.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e.g. 처음에 3포인트로 시작, 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현금으로 거래하게 하는 것이 괜찮을 수도 있을 것 같아요</a:t>
            </a:r>
            <a:endParaRPr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아니면 포인트가 부족하면 현금으로 포인트를 구매할 수 있게 하는 것도 괜찮아 보입니다 </a:t>
            </a:r>
            <a:r>
              <a:rPr lang="en">
                <a:solidFill>
                  <a:srgbClr val="FF0000"/>
                </a:solidFill>
              </a:rPr>
              <a:t>ㅇㅈ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A86E8"/>
                </a:solidFill>
              </a:rPr>
              <a:t>현금 구매나 아니면 광고 보기로 포인트 제공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