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슬라이드에서 각자 간단히 자기 소개, 서비스 간단 소개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14a8821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14a8821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14a88214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14a88214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02a72c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02a72c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ee0a3e07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ee0a3e0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170eab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170eab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시대마켓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필기 공유 서비스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61875" y="4212250"/>
            <a:ext cx="937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소공24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목적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지식 격차 해소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협력 학습 증진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시간 및 노력 절약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연속적 학습 자료 축적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범위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크롬 지원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포인트 시스템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회원가입 및 로그인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필기 업로드 및 다운로드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필터링 및 검색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필기 평가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회원 관리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액터 (Actor)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A001: </a:t>
            </a:r>
            <a:r>
              <a:rPr lang="en"/>
              <a:t>필기를 공유하는 사람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수업을 듣고 필기를 한 학생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A002: </a:t>
            </a:r>
            <a:r>
              <a:rPr lang="en"/>
              <a:t>필기를 필요로 하는 사람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수업을 듣는 학생들 중, 필기를 놓친 학생 및 결석한 학생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A003: </a:t>
            </a:r>
            <a:r>
              <a:rPr lang="en"/>
              <a:t>관리자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공유자와 수요자를 연결 및 유지해주는 역할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A004: </a:t>
            </a:r>
            <a:r>
              <a:rPr lang="en"/>
              <a:t>정보를 제공해주는 학교 포털 시스템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chemeClr val="dk1"/>
                </a:solidFill>
              </a:rPr>
              <a:t>수업의 정보(교수명, 년도)을 제공해주는 역할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63" y="897575"/>
            <a:ext cx="5238275" cy="36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아키텍처	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계층 아키텍처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단순한 구조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빠른 개발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낮은 비용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MVC 아키텍처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효율적인 분담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높은 확장성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테스트의 편리성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최종적으로 구현할 기능의 복잡도에 따라 결정할 예정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