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78" r:id="rId3"/>
    <p:sldId id="304" r:id="rId4"/>
    <p:sldId id="279" r:id="rId5"/>
    <p:sldId id="288" r:id="rId6"/>
    <p:sldId id="267" r:id="rId7"/>
    <p:sldId id="306" r:id="rId8"/>
    <p:sldId id="312" r:id="rId9"/>
    <p:sldId id="290" r:id="rId10"/>
    <p:sldId id="308" r:id="rId11"/>
    <p:sldId id="309" r:id="rId12"/>
    <p:sldId id="289" r:id="rId13"/>
    <p:sldId id="310" r:id="rId14"/>
    <p:sldId id="281" r:id="rId15"/>
    <p:sldId id="305" r:id="rId16"/>
    <p:sldId id="302" r:id="rId17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8"/>
    </p:embeddedFont>
    <p:embeddedFont>
      <p:font typeface="-윤고딕320" panose="020B0600000101010101" charset="-127"/>
      <p:regular r:id="rId19"/>
    </p:embeddedFont>
    <p:embeddedFont>
      <p:font typeface="-윤고딕330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한컴 윤고딕 230" panose="02020603020101020101" pitchFamily="18" charset="-127"/>
      <p:regular r:id="rId23"/>
    </p:embeddedFont>
    <p:embeddedFont>
      <p:font typeface="한컴 윤고딕 240" panose="02020603020101020101" pitchFamily="18" charset="-127"/>
      <p:regular r:id="rId24"/>
    </p:embeddedFont>
    <p:embeddedFont>
      <p:font typeface="한컴 윤고딕 250" panose="0202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???" initials="?" lastIdx="4" clrIdx="0">
    <p:extLst>
      <p:ext uri="{19B8F6BF-5375-455C-9EA6-DF929625EA0E}">
        <p15:presenceInfo xmlns:p15="http://schemas.microsoft.com/office/powerpoint/2012/main" userId="1e17ed3aa55cac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800"/>
    <a:srgbClr val="875C5C"/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110" d="100"/>
          <a:sy n="110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3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3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0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3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6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26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17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8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04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4120-FAC9-4342-AA5C-8610815F5AAA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C822-C4B0-4051-A455-32F5A917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1" y="2825696"/>
            <a:ext cx="590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B0600000101010101" charset="-127"/>
                <a:ea typeface="-윤고딕330" panose="020B0600000101010101" charset="-127"/>
              </a:rPr>
              <a:t>Blood</a:t>
            </a:r>
            <a:r>
              <a:rPr lang="en-US" altLang="ko-KR" sz="7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B0600000101010101" charset="-127"/>
                <a:ea typeface="-윤고딕330" panose="020B0600000101010101" charset="-127"/>
              </a:rPr>
              <a:t> Link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2" y="6115896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2018 Software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Engineering (Comp422001)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4551334"/>
            <a:ext cx="5775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TEAM	</a:t>
            </a:r>
            <a:r>
              <a:rPr lang="ko-KR" altLang="en-US" sz="120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소공소공</a:t>
            </a:r>
            <a:r>
              <a:rPr lang="ko-KR" altLang="en-US" sz="1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sz="1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SogongSogong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algn="r"/>
            <a:endParaRPr lang="ko-KR" altLang="ko-KR" sz="1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en-US" altLang="ko-KR" sz="1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LEADER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</a:p>
          <a:p>
            <a:pPr algn="r"/>
            <a:r>
              <a:rPr lang="ko-KR" altLang="ko-KR" sz="1200" dirty="0">
                <a:latin typeface="+mj-ea"/>
                <a:ea typeface="+mj-ea"/>
              </a:rPr>
              <a:t>컴퓨터학부</a:t>
            </a:r>
            <a:r>
              <a:rPr lang="en-US" altLang="ko-KR" sz="1200" dirty="0">
                <a:latin typeface="+mj-ea"/>
                <a:ea typeface="+mj-ea"/>
              </a:rPr>
              <a:t> 201210538 </a:t>
            </a:r>
            <a:r>
              <a:rPr lang="ko-KR" altLang="en-US" sz="1200" dirty="0">
                <a:latin typeface="+mj-ea"/>
                <a:ea typeface="+mj-ea"/>
              </a:rPr>
              <a:t>박순렬</a:t>
            </a:r>
            <a:endParaRPr lang="en-US" altLang="ko-KR" sz="1200" dirty="0">
              <a:latin typeface="+mj-ea"/>
              <a:ea typeface="+mj-ea"/>
            </a:endParaRPr>
          </a:p>
          <a:p>
            <a:pPr algn="r"/>
            <a:endParaRPr lang="ko-KR" altLang="ko-KR" sz="1200" dirty="0"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Member</a:t>
            </a:r>
            <a:r>
              <a:rPr lang="en-US" altLang="ko-KR" sz="1200" dirty="0">
                <a:latin typeface="Yoon 윤고딕 520_TT" panose="020B0600000101010101" charset="-127"/>
                <a:ea typeface="Yoon 윤고딕 520_TT" panose="020B0600000101010101" charset="-127"/>
              </a:rPr>
              <a:t>	</a:t>
            </a:r>
          </a:p>
          <a:p>
            <a:pPr algn="r"/>
            <a:r>
              <a:rPr lang="ko-KR" altLang="ko-KR" sz="1200" dirty="0">
                <a:latin typeface="+mj-lt"/>
                <a:ea typeface="한컴 윤고딕 230" panose="02020603020101020101" pitchFamily="18" charset="-127"/>
              </a:rPr>
              <a:t>컴퓨터학부</a:t>
            </a:r>
            <a:r>
              <a:rPr lang="en-US" altLang="ko-KR" sz="1200" dirty="0">
                <a:latin typeface="+mj-lt"/>
                <a:ea typeface="한컴 윤고딕 230" panose="02020603020101020101" pitchFamily="18" charset="-127"/>
              </a:rPr>
              <a:t> 2012105091 </a:t>
            </a:r>
            <a:r>
              <a:rPr lang="ko-KR" altLang="en-US" sz="1200" dirty="0">
                <a:latin typeface="+mj-lt"/>
                <a:ea typeface="한컴 윤고딕 230" panose="02020603020101020101" pitchFamily="18" charset="-127"/>
              </a:rPr>
              <a:t>조영래</a:t>
            </a:r>
            <a:endParaRPr lang="ko-KR" altLang="ko-KR" sz="1200" dirty="0">
              <a:latin typeface="+mj-lt"/>
              <a:ea typeface="한컴 윤고딕 230" panose="02020603020101020101" pitchFamily="18" charset="-127"/>
            </a:endParaRPr>
          </a:p>
          <a:p>
            <a:pPr algn="r"/>
            <a:r>
              <a:rPr lang="ko-KR" altLang="ko-KR" sz="1200" dirty="0">
                <a:latin typeface="+mj-lt"/>
                <a:ea typeface="한컴 윤고딕 230" panose="02020603020101020101" pitchFamily="18" charset="-127"/>
              </a:rPr>
              <a:t>컴퓨터학부</a:t>
            </a:r>
            <a:r>
              <a:rPr lang="en-US" altLang="ko-KR" sz="1200" dirty="0">
                <a:latin typeface="+mj-lt"/>
                <a:ea typeface="한컴 윤고딕 230" panose="02020603020101020101" pitchFamily="18" charset="-127"/>
              </a:rPr>
              <a:t> 2014105038 </a:t>
            </a:r>
            <a:r>
              <a:rPr lang="ko-KR" altLang="ko-KR" sz="1200" dirty="0">
                <a:latin typeface="+mj-lt"/>
                <a:ea typeface="한컴 윤고딕 230" panose="02020603020101020101" pitchFamily="18" charset="-127"/>
              </a:rPr>
              <a:t>박</a:t>
            </a:r>
            <a:r>
              <a:rPr lang="ko-KR" altLang="en-US" sz="1200" dirty="0">
                <a:latin typeface="+mj-lt"/>
                <a:ea typeface="한컴 윤고딕 230" panose="02020603020101020101" pitchFamily="18" charset="-127"/>
              </a:rPr>
              <a:t>준현</a:t>
            </a:r>
            <a:endParaRPr lang="ko-KR" altLang="ko-KR" sz="1200" dirty="0">
              <a:latin typeface="+mj-lt"/>
              <a:ea typeface="한컴 윤고딕 230" panose="02020603020101020101" pitchFamily="18" charset="-127"/>
            </a:endParaRPr>
          </a:p>
          <a:p>
            <a:pPr algn="r"/>
            <a:r>
              <a:rPr lang="ko-KR" altLang="ko-KR" sz="1200" dirty="0">
                <a:latin typeface="+mj-lt"/>
                <a:ea typeface="한컴 윤고딕 230" panose="02020603020101020101" pitchFamily="18" charset="-127"/>
              </a:rPr>
              <a:t>컴퓨터학부</a:t>
            </a:r>
            <a:r>
              <a:rPr lang="en-US" altLang="ko-KR" sz="1200" dirty="0">
                <a:latin typeface="+mj-lt"/>
                <a:ea typeface="한컴 윤고딕 230" panose="02020603020101020101" pitchFamily="18" charset="-127"/>
              </a:rPr>
              <a:t> 2015110453 </a:t>
            </a:r>
            <a:r>
              <a:rPr lang="ko-KR" altLang="en-US" sz="1200" dirty="0">
                <a:latin typeface="+mj-lt"/>
                <a:ea typeface="한컴 윤고딕 230" panose="02020603020101020101" pitchFamily="18" charset="-127"/>
              </a:rPr>
              <a:t>김민지</a:t>
            </a:r>
            <a:endParaRPr lang="en-US" altLang="ko-KR" sz="1200" dirty="0">
              <a:latin typeface="+mj-lt"/>
              <a:ea typeface="한컴 윤고딕 230" panose="02020603020101020101" pitchFamily="18" charset="-127"/>
            </a:endParaRPr>
          </a:p>
          <a:p>
            <a:pPr algn="r"/>
            <a:r>
              <a:rPr lang="ko-KR" altLang="en-US" sz="1200" dirty="0">
                <a:latin typeface="+mj-lt"/>
                <a:ea typeface="한컴 윤고딕 230" panose="02020603020101020101" pitchFamily="18" charset="-127"/>
              </a:rPr>
              <a:t>컴퓨터학부 </a:t>
            </a:r>
            <a:r>
              <a:rPr lang="en-US" altLang="ko-KR" sz="1200" dirty="0">
                <a:latin typeface="+mj-lt"/>
                <a:ea typeface="한컴 윤고딕 230" panose="02020603020101020101" pitchFamily="18" charset="-127"/>
              </a:rPr>
              <a:t>2015116542 </a:t>
            </a:r>
            <a:r>
              <a:rPr lang="ko-KR" altLang="en-US" sz="1200" dirty="0" err="1">
                <a:latin typeface="+mj-lt"/>
                <a:ea typeface="한컴 윤고딕 230" panose="02020603020101020101" pitchFamily="18" charset="-127"/>
              </a:rPr>
              <a:t>이한솔</a:t>
            </a:r>
            <a:endParaRPr lang="ko-KR" altLang="ko-KR" sz="1200" dirty="0">
              <a:latin typeface="+mj-lt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9283" y="1803592"/>
            <a:ext cx="834325" cy="424645"/>
            <a:chOff x="-9283" y="1340768"/>
            <a:chExt cx="834325" cy="424645"/>
          </a:xfrm>
        </p:grpSpPr>
        <p:sp>
          <p:nvSpPr>
            <p:cNvPr id="26" name="직사각형 25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307738" y="1442972"/>
            <a:ext cx="140381" cy="15441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60087" y="1442972"/>
            <a:ext cx="140381" cy="15441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0468" y="1294601"/>
            <a:ext cx="2477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헌혈증서 관리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DF523C-89FC-4D6F-ABB1-6567E0B14A1A}"/>
              </a:ext>
            </a:extLst>
          </p:cNvPr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D9BD60-1616-4786-B911-FB40487437D2}"/>
              </a:ext>
            </a:extLst>
          </p:cNvPr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B59849B-94D7-4324-84EB-EBE1A47CC8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78" y="2298358"/>
            <a:ext cx="5688627" cy="34877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74FEF63-DEB2-4DB3-906E-EA922420EBBE}"/>
              </a:ext>
            </a:extLst>
          </p:cNvPr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E7245-93BB-4B56-A8A2-AA0EDCF4E52B}"/>
              </a:ext>
            </a:extLst>
          </p:cNvPr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228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228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0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9283" y="2298170"/>
            <a:ext cx="834325" cy="424645"/>
            <a:chOff x="-9283" y="1340768"/>
            <a:chExt cx="834325" cy="424645"/>
          </a:xfrm>
        </p:grpSpPr>
        <p:sp>
          <p:nvSpPr>
            <p:cNvPr id="32" name="직사각형 31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334859" y="1479002"/>
            <a:ext cx="140381" cy="1544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479002"/>
            <a:ext cx="140381" cy="15441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17893" y="1340768"/>
            <a:ext cx="1829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00B0F0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헌혈증서 사용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00B0F0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AB61F0-CF66-4030-A72F-368D59E01902}"/>
              </a:ext>
            </a:extLst>
          </p:cNvPr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16F7C3-20CF-4859-B371-237CE2F60090}"/>
              </a:ext>
            </a:extLst>
          </p:cNvPr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911DD33-1B7F-48A4-9245-653092F2AE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47" y="2060848"/>
            <a:ext cx="4881403" cy="38546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AFFD70-ED10-4967-8B0C-EBD56200D27E}"/>
              </a:ext>
            </a:extLst>
          </p:cNvPr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C6F967-0189-4C4A-BCBE-465E7F908FB8}"/>
              </a:ext>
            </a:extLst>
          </p:cNvPr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228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228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334859" y="1479002"/>
            <a:ext cx="140381" cy="154419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479002"/>
            <a:ext cx="140381" cy="154419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1340768"/>
            <a:ext cx="2160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7030A0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의료기관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7030A0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2787175"/>
            <a:ext cx="834325" cy="424643"/>
            <a:chOff x="0" y="2699654"/>
            <a:chExt cx="834325" cy="424643"/>
          </a:xfrm>
        </p:grpSpPr>
        <p:sp>
          <p:nvSpPr>
            <p:cNvPr id="25" name="직사각형 24"/>
            <p:cNvSpPr/>
            <p:nvPr/>
          </p:nvSpPr>
          <p:spPr>
            <a:xfrm>
              <a:off x="0" y="2699654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5400000">
              <a:off x="714667" y="3029726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A95890-11E3-4446-81D5-D39BF3E9A2CA}"/>
              </a:ext>
            </a:extLst>
          </p:cNvPr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AB95B4-8BF2-465A-AA14-40AD4A52CF06}"/>
              </a:ext>
            </a:extLst>
          </p:cNvPr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72017FA-2C39-4356-A711-7E7B8812BB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63458"/>
            <a:ext cx="6153455" cy="2850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8D49BF-01DD-4375-8114-7B65B936FFCD}"/>
              </a:ext>
            </a:extLst>
          </p:cNvPr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8645A-312F-408F-8DCC-955630D4F4E3}"/>
              </a:ext>
            </a:extLst>
          </p:cNvPr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228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228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3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03848" y="2996952"/>
            <a:ext cx="2439360" cy="846802"/>
            <a:chOff x="3720990" y="3152001"/>
            <a:chExt cx="1710368" cy="846802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03848" y="2996952"/>
            <a:ext cx="2439360" cy="846802"/>
            <a:chOff x="3720990" y="3152001"/>
            <a:chExt cx="1710368" cy="846802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질문과 답변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Question &amp; 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8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Blood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Link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  </a:t>
            </a:r>
            <a:r>
              <a:rPr lang="ko-KR" altLang="en-US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소공소공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Blood</a:t>
            </a:r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Link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Sogong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Sogong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95520" y="2817441"/>
            <a:ext cx="2212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700808"/>
            <a:ext cx="33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 차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10" y="2996952"/>
            <a:ext cx="3096343" cy="919317"/>
            <a:chOff x="3720990" y="3152001"/>
            <a:chExt cx="2171014" cy="919317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1710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프로젝트 개요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1313" y="3701986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74340" y="886529"/>
            <a:ext cx="318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D228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헌혈증서 필요성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D228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00BF7-2254-47AF-9D84-C48872485599}"/>
              </a:ext>
            </a:extLst>
          </p:cNvPr>
          <p:cNvSpPr txBox="1"/>
          <p:nvPr/>
        </p:nvSpPr>
        <p:spPr>
          <a:xfrm>
            <a:off x="1384419" y="4942134"/>
            <a:ext cx="628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헌혈 후 받은 헌혈증서를 수혈 시에 사용가능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But,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헌혈증서에 대한 관리 및 편의는 부족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65" t="576" b="2408"/>
          <a:stretch/>
        </p:blipFill>
        <p:spPr>
          <a:xfrm>
            <a:off x="1384419" y="2005422"/>
            <a:ext cx="3232331" cy="2169420"/>
          </a:xfrm>
          <a:prstGeom prst="rect">
            <a:avLst/>
          </a:prstGeom>
        </p:spPr>
      </p:pic>
      <p:pic>
        <p:nvPicPr>
          <p:cNvPr id="1028" name="Picture 4" descr="nul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/>
          <a:stretch/>
        </p:blipFill>
        <p:spPr bwMode="auto">
          <a:xfrm>
            <a:off x="4616750" y="2003555"/>
            <a:ext cx="3051594" cy="21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0" y="1344846"/>
            <a:ext cx="834325" cy="424645"/>
            <a:chOff x="-9283" y="1317811"/>
            <a:chExt cx="834325" cy="424645"/>
          </a:xfrm>
        </p:grpSpPr>
        <p:sp>
          <p:nvSpPr>
            <p:cNvPr id="53" name="직사각형 52"/>
            <p:cNvSpPr/>
            <p:nvPr/>
          </p:nvSpPr>
          <p:spPr>
            <a:xfrm>
              <a:off x="-9283" y="1317811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/>
            <p:cNvSpPr/>
            <p:nvPr/>
          </p:nvSpPr>
          <p:spPr>
            <a:xfrm rot="5400000">
              <a:off x="702755" y="1647885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8734" y="3361478"/>
            <a:ext cx="607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모바일 상에서 헌혈증서의 사용 및 기증</a:t>
            </a:r>
            <a:r>
              <a:rPr lang="en-US" altLang="ko-KR" sz="28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33262" y="4269906"/>
            <a:ext cx="39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헌혈증서 데이터 기반 서비스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D15D6-34F2-4215-B36E-0101F801AFAC}"/>
              </a:ext>
            </a:extLst>
          </p:cNvPr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D0EF2-3722-4077-B4AF-14180080963A}"/>
              </a:ext>
            </a:extLst>
          </p:cNvPr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1FA3F-42E9-4915-8DAF-3F898AA1E59C}"/>
              </a:ext>
            </a:extLst>
          </p:cNvPr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11266" y="5139960"/>
            <a:ext cx="1952027" cy="9541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36" y="882386"/>
            <a:ext cx="2257425" cy="202882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3043A64-FAC4-44C3-8BC7-FEA61734A76A}"/>
              </a:ext>
            </a:extLst>
          </p:cNvPr>
          <p:cNvSpPr/>
          <p:nvPr/>
        </p:nvSpPr>
        <p:spPr>
          <a:xfrm>
            <a:off x="3691733" y="5139960"/>
            <a:ext cx="1952027" cy="9541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펀딩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1DABB7-2A9A-454A-92E2-9A6787F7C2E0}"/>
              </a:ext>
            </a:extLst>
          </p:cNvPr>
          <p:cNvSpPr/>
          <p:nvPr/>
        </p:nvSpPr>
        <p:spPr>
          <a:xfrm>
            <a:off x="6372200" y="5139961"/>
            <a:ext cx="1952027" cy="9541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9283" y="1795813"/>
            <a:ext cx="834325" cy="424645"/>
            <a:chOff x="-9283" y="1317811"/>
            <a:chExt cx="834325" cy="424645"/>
          </a:xfrm>
        </p:grpSpPr>
        <p:sp>
          <p:nvSpPr>
            <p:cNvPr id="34" name="직사각형 33"/>
            <p:cNvSpPr/>
            <p:nvPr/>
          </p:nvSpPr>
          <p:spPr>
            <a:xfrm>
              <a:off x="-9283" y="1317811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/>
            <p:cNvSpPr/>
            <p:nvPr/>
          </p:nvSpPr>
          <p:spPr>
            <a:xfrm rot="5400000">
              <a:off x="702755" y="1647885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83568" y="-87361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41619" y="879103"/>
            <a:ext cx="466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B0600000101010101" charset="-127"/>
                <a:ea typeface="-윤고딕330" panose="020B0600000101010101" charset="-127"/>
              </a:rPr>
              <a:t>BloodLink</a:t>
            </a:r>
            <a:r>
              <a:rPr lang="ko-KR" altLang="en-US" sz="24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B0600000101010101" charset="-127"/>
                <a:ea typeface="-윤고딕330" panose="020B0600000101010101" charset="-127"/>
              </a:rPr>
              <a:t> </a:t>
            </a:r>
            <a:r>
              <a:rPr lang="en-US" altLang="ko-KR" sz="24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B0600000101010101" charset="-127"/>
                <a:ea typeface="-윤고딕330" panose="020B0600000101010101" charset="-127"/>
              </a:rPr>
              <a:t>by </a:t>
            </a:r>
            <a:r>
              <a:rPr lang="en-US" altLang="ko-KR" sz="2400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C00000"/>
                </a:solidFill>
                <a:latin typeface="-윤고딕330" panose="020B0600000101010101" charset="-127"/>
                <a:ea typeface="-윤고딕330" panose="020B0600000101010101" charset="-127"/>
              </a:rPr>
              <a:t>SogongSogong</a:t>
            </a:r>
            <a:endParaRPr lang="en-US" altLang="ko-KR" sz="24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C00000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26FB4-73EF-40B2-B38B-C77B5A64656B}"/>
              </a:ext>
            </a:extLst>
          </p:cNvPr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629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629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B5430-26C8-414F-B2D8-E93680FF0556}"/>
              </a:ext>
            </a:extLst>
          </p:cNvPr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D8FE2-7099-4998-82F0-01CA911A8701}"/>
              </a:ext>
            </a:extLst>
          </p:cNvPr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E17329-DE97-4DB9-893A-EDF448B5A8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82" y="2003838"/>
            <a:ext cx="5156835" cy="3238500"/>
          </a:xfrm>
          <a:prstGeom prst="rect">
            <a:avLst/>
          </a:prstGeom>
          <a:noFill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911F3D-D669-457C-8EFE-1D0114AFF6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99" y="5566854"/>
            <a:ext cx="5143500" cy="1019175"/>
          </a:xfrm>
          <a:prstGeom prst="rect">
            <a:avLst/>
          </a:prstGeom>
          <a:noFill/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1A7A4C-2A03-4809-9EF6-5EFF76672322}"/>
              </a:ext>
            </a:extLst>
          </p:cNvPr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10" y="2996952"/>
            <a:ext cx="3096343" cy="919317"/>
            <a:chOff x="3720990" y="3152001"/>
            <a:chExt cx="2171014" cy="919317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1710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한컴 윤고딕 250" panose="02020603020101020101" pitchFamily="18" charset="-127"/>
                  <a:ea typeface="한컴 윤고딕 250" panose="02020603020101020101" pitchFamily="18" charset="-127"/>
                  <a:cs typeface="+mn-cs"/>
                </a:rPr>
                <a:t>프로젝트 결과</a:t>
              </a:r>
              <a:endParaRPr kumimoji="0" lang="en-US" altLang="ko-KR" sz="30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1313" y="3701986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err="1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OutCome</a:t>
              </a:r>
              <a:endPara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4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9283" y="915701"/>
            <a:ext cx="834325" cy="424645"/>
            <a:chOff x="-9283" y="1340768"/>
            <a:chExt cx="834325" cy="424645"/>
          </a:xfrm>
        </p:grpSpPr>
        <p:sp>
          <p:nvSpPr>
            <p:cNvPr id="9" name="직사각형 8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갈매기형 수장 14"/>
          <p:cNvSpPr/>
          <p:nvPr/>
        </p:nvSpPr>
        <p:spPr>
          <a:xfrm>
            <a:off x="1393317" y="144297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45666" y="144297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6301" y="1304738"/>
            <a:ext cx="209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사용자 관리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116BA4B-492B-4855-9DF6-CBB231858615}"/>
              </a:ext>
            </a:extLst>
          </p:cNvPr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425BCA-90F4-4603-BA20-012F78CA0D73}"/>
              </a:ext>
            </a:extLst>
          </p:cNvPr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8235EA-98E8-4768-B797-A1B4754EC732}"/>
              </a:ext>
            </a:extLst>
          </p:cNvPr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228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228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1486FB-BC6C-4946-ABDD-2AA581163346}"/>
              </a:ext>
            </a:extLst>
          </p:cNvPr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0F58CD4-D630-48AF-8983-20648452D9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98" y="2216466"/>
            <a:ext cx="6100291" cy="39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50214" y="1480163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1302563" y="1480163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2253" y="1334526"/>
            <a:ext cx="1829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게시글 관리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7847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3A1F2F-B3E3-4E47-83B5-82C233148AB1}"/>
              </a:ext>
            </a:extLst>
          </p:cNvPr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34033F-78D4-4F0A-802B-2230266CB259}"/>
              </a:ext>
            </a:extLst>
          </p:cNvPr>
          <p:cNvSpPr txBox="1"/>
          <p:nvPr/>
        </p:nvSpPr>
        <p:spPr>
          <a:xfrm>
            <a:off x="408436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ABABC03-35FC-49DC-96FD-6C0676F696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98358"/>
            <a:ext cx="5680661" cy="35886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26DD96-1B1D-4F5D-946D-810473C6DEB6}"/>
              </a:ext>
            </a:extLst>
          </p:cNvPr>
          <p:cNvSpPr txBox="1"/>
          <p:nvPr/>
        </p:nvSpPr>
        <p:spPr>
          <a:xfrm>
            <a:off x="1043608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2D643-82DA-4466-8C1C-81FA1466EDCD}"/>
              </a:ext>
            </a:extLst>
          </p:cNvPr>
          <p:cNvSpPr txBox="1"/>
          <p:nvPr/>
        </p:nvSpPr>
        <p:spPr>
          <a:xfrm>
            <a:off x="2728479" y="138482"/>
            <a:ext cx="125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228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결과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D228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2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162</Words>
  <Application>Microsoft Office PowerPoint</Application>
  <PresentationFormat>화면 슬라이드 쇼(4:3)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한컴 윤고딕 230</vt:lpstr>
      <vt:lpstr>한컴 윤고딕 240</vt:lpstr>
      <vt:lpstr>한컴 윤고딕 250</vt:lpstr>
      <vt:lpstr>-윤고딕330</vt:lpstr>
      <vt:lpstr>Yoon 윤고딕 520_TT</vt:lpstr>
      <vt:lpstr>맑은 고딕</vt:lpstr>
      <vt:lpstr>-윤고딕320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 순렬</cp:lastModifiedBy>
  <cp:revision>119</cp:revision>
  <dcterms:created xsi:type="dcterms:W3CDTF">2013-09-05T09:43:46Z</dcterms:created>
  <dcterms:modified xsi:type="dcterms:W3CDTF">2018-06-18T22:16:26Z</dcterms:modified>
</cp:coreProperties>
</file>