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emo_17474031897800/1_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556072F-5BC7-4086-BAFA-50BEB8E15A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hant-tw" dirty="0">
                <a:solidFill>
                  <a:srgbClr val="FF00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664B84D-E36E-456C-84C9-5A6D3B2CD2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Consolas" panose="020B0609020204030204" pitchFamily="49" charset="0"/>
                <a:ea typeface="標楷體" panose="03000509000000000000" pitchFamily="65" charset="-120"/>
              </a:rPr>
              <a:t>建立者</a:t>
            </a:r>
            <a:r>
              <a:rPr lang="en-US" altLang="zh-TW" dirty="0">
                <a:latin typeface="Consolas" panose="020B0609020204030204" pitchFamily="49" charset="0"/>
                <a:ea typeface="標楷體" panose="03000509000000000000" pitchFamily="65" charset="-120"/>
              </a:rPr>
              <a:t>:Neo Huang</a:t>
            </a:r>
            <a:endParaRPr dirty="0">
              <a:latin typeface="Consolas" panose="020B0609020204030204" pitchFamily="49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利潤成長率">
            <a:extLst>
              <a:ext uri="{FF2B5EF4-FFF2-40B4-BE49-F238E27FC236}">
                <a16:creationId xmlns:a16="http://schemas.microsoft.com/office/drawing/2014/main" id="{629C259D-64A4-4F1C-A1B0-382902D40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587"/>
            <a:ext cx="12192000" cy="54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儀表板 1">
            <a:extLst>
              <a:ext uri="{FF2B5EF4-FFF2-40B4-BE49-F238E27FC236}">
                <a16:creationId xmlns:a16="http://schemas.microsoft.com/office/drawing/2014/main" id="{CDB4A52D-1EC8-4A0B-B887-4FF05F1B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24"/>
            <a:ext cx="12192000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儀表板 2">
            <a:extLst>
              <a:ext uri="{FF2B5EF4-FFF2-40B4-BE49-F238E27FC236}">
                <a16:creationId xmlns:a16="http://schemas.microsoft.com/office/drawing/2014/main" id="{B2266289-14AD-47FD-A1AA-2066FE15D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24"/>
            <a:ext cx="12192000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故事 11">
            <a:extLst>
              <a:ext uri="{FF2B5EF4-FFF2-40B4-BE49-F238E27FC236}">
                <a16:creationId xmlns:a16="http://schemas.microsoft.com/office/drawing/2014/main" id="{90C14780-443D-46E7-A297-CF3B8CD40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24"/>
            <a:ext cx="12192000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故事 12">
            <a:extLst>
              <a:ext uri="{FF2B5EF4-FFF2-40B4-BE49-F238E27FC236}">
                <a16:creationId xmlns:a16="http://schemas.microsoft.com/office/drawing/2014/main" id="{A2F9CEE3-E9BE-4C56-B1BA-431612302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124"/>
            <a:ext cx="12192000" cy="512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區域圖">
            <a:extLst>
              <a:ext uri="{FF2B5EF4-FFF2-40B4-BE49-F238E27FC236}">
                <a16:creationId xmlns:a16="http://schemas.microsoft.com/office/drawing/2014/main" id="{00D4EC79-D737-4050-A939-3DE0A0176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587"/>
            <a:ext cx="12192000" cy="54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橫條圖">
            <a:extLst>
              <a:ext uri="{FF2B5EF4-FFF2-40B4-BE49-F238E27FC236}">
                <a16:creationId xmlns:a16="http://schemas.microsoft.com/office/drawing/2014/main" id="{68D13796-C769-437A-B7E6-EF4B3431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0296"/>
            <a:ext cx="12192000" cy="23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組合圖">
            <a:extLst>
              <a:ext uri="{FF2B5EF4-FFF2-40B4-BE49-F238E27FC236}">
                <a16:creationId xmlns:a16="http://schemas.microsoft.com/office/drawing/2014/main" id="{C5214A8F-BE72-4905-830D-3CCEAAE0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75"/>
            <a:ext cx="12192000" cy="54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散布圖">
            <a:extLst>
              <a:ext uri="{FF2B5EF4-FFF2-40B4-BE49-F238E27FC236}">
                <a16:creationId xmlns:a16="http://schemas.microsoft.com/office/drawing/2014/main" id="{90E9B619-D30F-4238-ACCE-A93ABDEF4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2" y="0"/>
            <a:ext cx="67394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圓餅圖">
            <a:extLst>
              <a:ext uri="{FF2B5EF4-FFF2-40B4-BE49-F238E27FC236}">
                <a16:creationId xmlns:a16="http://schemas.microsoft.com/office/drawing/2014/main" id="{1FA84AF7-1C13-4BBD-B78C-E3FDC3C81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75"/>
            <a:ext cx="12192000" cy="54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地圖">
            <a:extLst>
              <a:ext uri="{FF2B5EF4-FFF2-40B4-BE49-F238E27FC236}">
                <a16:creationId xmlns:a16="http://schemas.microsoft.com/office/drawing/2014/main" id="{689A98DD-F189-444B-ACD5-D384EB32A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675"/>
            <a:ext cx="12192000" cy="54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樹狀結構圖">
            <a:extLst>
              <a:ext uri="{FF2B5EF4-FFF2-40B4-BE49-F238E27FC236}">
                <a16:creationId xmlns:a16="http://schemas.microsoft.com/office/drawing/2014/main" id="{783426CB-BFCB-4FA0-9619-5ED397906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4" y="0"/>
            <a:ext cx="11717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KPI卡片">
            <a:extLst>
              <a:ext uri="{FF2B5EF4-FFF2-40B4-BE49-F238E27FC236}">
                <a16:creationId xmlns:a16="http://schemas.microsoft.com/office/drawing/2014/main" id="{72E48312-5768-46CF-9C6A-5434CB40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8126"/>
            <a:ext cx="12192000" cy="536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寬螢幕</PresentationFormat>
  <Paragraphs>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Demo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/>
  <cp:lastModifiedBy>黃信修</cp:lastModifiedBy>
  <cp:revision>1</cp:revision>
  <dcterms:created xsi:type="dcterms:W3CDTF">2025-05-16T13:49:12Z</dcterms:created>
  <dcterms:modified xsi:type="dcterms:W3CDTF">2025-05-16T13:50:55Z</dcterms:modified>
</cp:coreProperties>
</file>