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chemeClr val="tx1"/>
                </a:solidFill>
              </a:rPr>
              <a:t>SqlSessionTemplate.class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6704" y="4797152"/>
            <a:ext cx="441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BoardDAOMybatis</a:t>
            </a:r>
            <a:r>
              <a:rPr lang="ko-KR" altLang="en-US" dirty="0" smtClean="0"/>
              <a:t>를 통해 불러온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065563"/>
            <a:ext cx="4229690" cy="714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19" y="1288765"/>
            <a:ext cx="2786989" cy="329236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xml</a:t>
            </a:r>
          </a:p>
        </p:txBody>
      </p:sp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BoardDAOMybatis.java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xml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11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BoardServicelmpl</a:t>
            </a:r>
            <a:r>
              <a:rPr lang="ko-KR" altLang="en-US" dirty="0" smtClean="0"/>
              <a:t>를 통해 해당 </a:t>
            </a:r>
            <a:r>
              <a:rPr lang="en-US" altLang="ko-KR" dirty="0" smtClean="0"/>
              <a:t>update</a:t>
            </a:r>
          </a:p>
          <a:p>
            <a:r>
              <a:rPr lang="en-US" altLang="ko-KR" dirty="0" smtClean="0"/>
              <a:t>Board()</a:t>
            </a:r>
            <a:r>
              <a:rPr lang="ko-KR" altLang="en-US" dirty="0" err="1" smtClean="0"/>
              <a:t>메서드</a:t>
            </a:r>
            <a:r>
              <a:rPr lang="ko-KR" altLang="en-US" smtClean="0"/>
              <a:t> 기능을 수행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19" y="1288765"/>
            <a:ext cx="2786989" cy="32923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9" y="1420253"/>
            <a:ext cx="435353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8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BoardServiceImpl.java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6704" y="4797152"/>
            <a:ext cx="369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BoardService</a:t>
            </a:r>
            <a:r>
              <a:rPr lang="ko-KR" altLang="en-US" dirty="0" smtClean="0"/>
              <a:t>인터페이스로 설정된</a:t>
            </a:r>
            <a:endParaRPr lang="en-US" altLang="ko-KR" dirty="0" smtClean="0"/>
          </a:p>
          <a:p>
            <a:r>
              <a:rPr lang="ko-KR" altLang="en-US" dirty="0" smtClean="0"/>
              <a:t>기능을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에서 불러와 사용함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19" y="1288765"/>
            <a:ext cx="2786989" cy="32923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0" y="1553660"/>
            <a:ext cx="2848373" cy="53347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xml</a:t>
            </a:r>
          </a:p>
        </p:txBody>
      </p:sp>
    </p:spTree>
    <p:extLst>
      <p:ext uri="{BB962C8B-B14F-4D97-AF65-F5344CB8AC3E}">
        <p14:creationId xmlns:p14="http://schemas.microsoft.com/office/powerpoint/2010/main" val="107078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board-mapping.xml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6704" y="4797152"/>
            <a:ext cx="420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글의 번호 내용 제목</a:t>
            </a:r>
            <a:endParaRPr lang="en-US" altLang="ko-KR" dirty="0" smtClean="0"/>
          </a:p>
          <a:p>
            <a:r>
              <a:rPr lang="ko-KR" altLang="en-US" dirty="0" smtClean="0"/>
              <a:t>을 변경하게 지정해준다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xml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00" y="1268760"/>
            <a:ext cx="3129201" cy="33383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67" y="2184002"/>
            <a:ext cx="209579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8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BoardController.java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6704" y="4797152"/>
            <a:ext cx="44358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통해</a:t>
            </a:r>
            <a:endParaRPr lang="en-US" altLang="ko-KR" dirty="0" smtClean="0"/>
          </a:p>
          <a:p>
            <a:r>
              <a:rPr lang="en-US" altLang="ko-KR" dirty="0" smtClean="0"/>
              <a:t>updateBoard.do</a:t>
            </a:r>
            <a:r>
              <a:rPr lang="ko-KR" altLang="en-US" dirty="0" smtClean="0"/>
              <a:t>로 불러와지면 </a:t>
            </a:r>
            <a:r>
              <a:rPr lang="en-US" altLang="ko-KR" dirty="0" err="1" smtClean="0"/>
              <a:t>BoardVO</a:t>
            </a:r>
            <a:endParaRPr lang="en-US" altLang="ko-KR" dirty="0" smtClean="0"/>
          </a:p>
          <a:p>
            <a:r>
              <a:rPr lang="ko-KR" altLang="en-US" dirty="0" smtClean="0"/>
              <a:t>에 저장되어있는 사용자의 정보를 불러와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</a:t>
            </a:r>
            <a:r>
              <a:rPr lang="en-US" altLang="ko-KR" dirty="0"/>
              <a:t> </a:t>
            </a:r>
            <a:r>
              <a:rPr lang="ko-KR" altLang="en-US" dirty="0" smtClean="0"/>
              <a:t>후 수정 된 </a:t>
            </a:r>
            <a:endParaRPr lang="en-US" altLang="ko-KR" dirty="0" smtClean="0"/>
          </a:p>
          <a:p>
            <a:r>
              <a:rPr lang="ko-KR" altLang="en-US" dirty="0" smtClean="0"/>
              <a:t>내용이 반영된 </a:t>
            </a:r>
            <a:r>
              <a:rPr lang="en-US" altLang="ko-KR" dirty="0" err="1" smtClean="0"/>
              <a:t>getboardlist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돌아감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55" y="1579145"/>
            <a:ext cx="4013387" cy="258782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xml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" y="2240742"/>
            <a:ext cx="4420217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0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updatePwd.jsp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6704" y="4797152"/>
            <a:ext cx="3926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비밀번호변경을 </a:t>
            </a:r>
            <a:r>
              <a:rPr lang="ko-KR" altLang="en-US" dirty="0" err="1" smtClean="0"/>
              <a:t>눌렀을시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나타는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화면으로 </a:t>
            </a:r>
            <a:r>
              <a:rPr lang="en-US" altLang="ko-KR" dirty="0" smtClean="0"/>
              <a:t>updatePwd.do</a:t>
            </a:r>
            <a:r>
              <a:rPr lang="ko-KR" altLang="en-US" dirty="0" smtClean="0"/>
              <a:t>를 실행시켜</a:t>
            </a:r>
            <a:endParaRPr lang="en-US" altLang="ko-KR" dirty="0" smtClean="0"/>
          </a:p>
          <a:p>
            <a:r>
              <a:rPr lang="ko-KR" altLang="en-US" dirty="0" smtClean="0"/>
              <a:t>암호 변경하도록 한다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xml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9153"/>
            <a:ext cx="4393985" cy="40677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89" y="1586484"/>
            <a:ext cx="2467319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1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BoardController.java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6704" y="4797152"/>
            <a:ext cx="4156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updatePwd.do</a:t>
            </a:r>
            <a:r>
              <a:rPr lang="ko-KR" altLang="en-US" dirty="0" smtClean="0"/>
              <a:t>로 불러와지면 컨트롤러</a:t>
            </a:r>
            <a:endParaRPr lang="en-US" altLang="ko-KR" dirty="0" smtClean="0"/>
          </a:p>
          <a:p>
            <a:r>
              <a:rPr lang="ko-KR" altLang="en-US" dirty="0" smtClean="0"/>
              <a:t>에서 </a:t>
            </a:r>
            <a:r>
              <a:rPr lang="en-US" altLang="ko-KR" dirty="0" err="1" smtClean="0"/>
              <a:t>UserVo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UserDAO</a:t>
            </a:r>
            <a:r>
              <a:rPr lang="ko-KR" altLang="en-US" dirty="0" smtClean="0"/>
              <a:t>를 거쳐</a:t>
            </a:r>
            <a:endParaRPr lang="en-US" altLang="ko-KR" dirty="0" smtClean="0"/>
          </a:p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실행시켜 결과를 내보냄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xml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" y="1357536"/>
            <a:ext cx="4436029" cy="31055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39" y="1729230"/>
            <a:ext cx="2715004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3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UserService.java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6704" y="4797152"/>
            <a:ext cx="4150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CRUD</a:t>
            </a:r>
            <a:r>
              <a:rPr lang="ko-KR" altLang="en-US" dirty="0" smtClean="0"/>
              <a:t>기능의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구현을 </a:t>
            </a:r>
            <a:r>
              <a:rPr lang="ko-KR" altLang="en-US" dirty="0" err="1" smtClean="0"/>
              <a:t>하기전</a:t>
            </a:r>
            <a:endParaRPr lang="en-US" altLang="ko-KR" dirty="0" smtClean="0"/>
          </a:p>
          <a:p>
            <a:r>
              <a:rPr lang="en-US" altLang="ko-KR" dirty="0" smtClean="0"/>
              <a:t>USERVO</a:t>
            </a:r>
            <a:r>
              <a:rPr lang="ko-KR" altLang="en-US" dirty="0" smtClean="0"/>
              <a:t>에 사용자의 정보를 </a:t>
            </a:r>
            <a:r>
              <a:rPr lang="ko-KR" altLang="en-US" dirty="0" err="1" smtClean="0"/>
              <a:t>받아올수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있게 사전 준비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xml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61" y="1944144"/>
            <a:ext cx="2619741" cy="13527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99" y="1328479"/>
            <a:ext cx="2590532" cy="332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3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UserDAO.java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6704" y="4797152"/>
            <a:ext cx="4075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CRUD</a:t>
            </a:r>
            <a:r>
              <a:rPr lang="ko-KR" altLang="en-US" dirty="0" smtClean="0"/>
              <a:t>기능의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구현하여 실행</a:t>
            </a:r>
            <a:endParaRPr lang="en-US" altLang="ko-KR" dirty="0" smtClean="0"/>
          </a:p>
          <a:p>
            <a:r>
              <a:rPr lang="ko-KR" altLang="en-US" dirty="0" smtClean="0"/>
              <a:t>하려는데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문에 대입하여 해당하는</a:t>
            </a:r>
            <a:endParaRPr lang="en-US" altLang="ko-KR" dirty="0" smtClean="0"/>
          </a:p>
          <a:p>
            <a:r>
              <a:rPr lang="ko-KR" altLang="en-US" dirty="0" smtClean="0"/>
              <a:t>기능을 구현하도록 유도함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>
                <a:solidFill>
                  <a:schemeClr val="tx1"/>
                </a:solidFill>
              </a:rPr>
              <a:t>, xml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5" y="1729230"/>
            <a:ext cx="4086795" cy="22863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5" y="4415369"/>
            <a:ext cx="4384407" cy="7049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42012"/>
            <a:ext cx="2417207" cy="34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5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198</Words>
  <Application>Microsoft Office PowerPoint</Application>
  <PresentationFormat>화면 슬라이드 쇼(4:3)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dbfjd01@naver.com</cp:lastModifiedBy>
  <cp:revision>17</cp:revision>
  <dcterms:created xsi:type="dcterms:W3CDTF">2020-08-10T02:10:03Z</dcterms:created>
  <dcterms:modified xsi:type="dcterms:W3CDTF">2021-04-21T16:42:56Z</dcterms:modified>
</cp:coreProperties>
</file>