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414A-E12B-44ED-AF2F-470187DD60AF}" type="datetimeFigureOut">
              <a:rPr lang="ko-KR" altLang="en-US" smtClean="0"/>
              <a:pPr/>
              <a:t>2021-04-07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4D91-A1ED-4D34-B9EE-F6AA24B51F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1150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414A-E12B-44ED-AF2F-470187DD60AF}" type="datetimeFigureOut">
              <a:rPr lang="ko-KR" altLang="en-US" smtClean="0"/>
              <a:pPr/>
              <a:t>2021-04-07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4D91-A1ED-4D34-B9EE-F6AA24B51F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5969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414A-E12B-44ED-AF2F-470187DD60AF}" type="datetimeFigureOut">
              <a:rPr lang="ko-KR" altLang="en-US" smtClean="0"/>
              <a:pPr/>
              <a:t>2021-04-07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4D91-A1ED-4D34-B9EE-F6AA24B51F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9237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414A-E12B-44ED-AF2F-470187DD60AF}" type="datetimeFigureOut">
              <a:rPr lang="ko-KR" altLang="en-US" smtClean="0"/>
              <a:pPr/>
              <a:t>2021-04-07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4D91-A1ED-4D34-B9EE-F6AA24B51F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8522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414A-E12B-44ED-AF2F-470187DD60AF}" type="datetimeFigureOut">
              <a:rPr lang="ko-KR" altLang="en-US" smtClean="0"/>
              <a:pPr/>
              <a:t>2021-04-07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4D91-A1ED-4D34-B9EE-F6AA24B51F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5866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414A-E12B-44ED-AF2F-470187DD60AF}" type="datetimeFigureOut">
              <a:rPr lang="ko-KR" altLang="en-US" smtClean="0"/>
              <a:pPr/>
              <a:t>2021-04-07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4D91-A1ED-4D34-B9EE-F6AA24B51F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440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414A-E12B-44ED-AF2F-470187DD60AF}" type="datetimeFigureOut">
              <a:rPr lang="ko-KR" altLang="en-US" smtClean="0"/>
              <a:pPr/>
              <a:t>2021-04-07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4D91-A1ED-4D34-B9EE-F6AA24B51F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290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414A-E12B-44ED-AF2F-470187DD60AF}" type="datetimeFigureOut">
              <a:rPr lang="ko-KR" altLang="en-US" smtClean="0"/>
              <a:pPr/>
              <a:t>2021-04-07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4D91-A1ED-4D34-B9EE-F6AA24B51F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4216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414A-E12B-44ED-AF2F-470187DD60AF}" type="datetimeFigureOut">
              <a:rPr lang="ko-KR" altLang="en-US" smtClean="0"/>
              <a:pPr/>
              <a:t>2021-04-07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4D91-A1ED-4D34-B9EE-F6AA24B51F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1934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414A-E12B-44ED-AF2F-470187DD60AF}" type="datetimeFigureOut">
              <a:rPr lang="ko-KR" altLang="en-US" smtClean="0"/>
              <a:pPr/>
              <a:t>2021-04-07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4D91-A1ED-4D34-B9EE-F6AA24B51F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6338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414A-E12B-44ED-AF2F-470187DD60AF}" type="datetimeFigureOut">
              <a:rPr lang="ko-KR" altLang="en-US" smtClean="0"/>
              <a:pPr/>
              <a:t>2021-04-07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4D91-A1ED-4D34-B9EE-F6AA24B51F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2024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43414A-E12B-44ED-AF2F-470187DD60AF}" type="datetimeFigureOut">
              <a:rPr lang="ko-KR" altLang="en-US" smtClean="0"/>
              <a:pPr/>
              <a:t>2021-04-07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024D91-A1ED-4D34-B9EE-F6AA24B51F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2007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5496" y="44624"/>
            <a:ext cx="3312368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schemeClr val="tx1"/>
                </a:solidFill>
              </a:rPr>
              <a:t>주요 소스 </a:t>
            </a:r>
            <a:r>
              <a:rPr lang="en-US" altLang="ko-KR" sz="2000" b="1" dirty="0">
                <a:solidFill>
                  <a:schemeClr val="tx1"/>
                </a:solidFill>
              </a:rPr>
              <a:t>[Code Review]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5496" y="620688"/>
            <a:ext cx="331236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LoginService.java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3491880" y="1052736"/>
            <a:ext cx="554461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491880" y="620688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Jsp,sql</a:t>
            </a:r>
            <a:endParaRPr lang="ko-KR" altLang="en-US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35496" y="1205136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5496" y="6741368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5496" y="1196752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9036496" y="1205136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4572000" y="1205136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9036496" y="4869160"/>
            <a:ext cx="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4572000" y="4725144"/>
            <a:ext cx="446449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3563888" y="44624"/>
            <a:ext cx="2808312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schemeClr val="tx1"/>
                </a:solidFill>
              </a:rPr>
              <a:t>로그인 기능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626704" y="4797152"/>
            <a:ext cx="457214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Login </a:t>
            </a:r>
            <a:r>
              <a:rPr lang="ko-KR" altLang="en-US" dirty="0"/>
              <a:t>함수는 파라미터 값으로 </a:t>
            </a:r>
            <a:r>
              <a:rPr lang="en-US" altLang="ko-KR" dirty="0"/>
              <a:t>User </a:t>
            </a:r>
            <a:r>
              <a:rPr lang="ko-KR" altLang="en-US" dirty="0" err="1"/>
              <a:t>클래</a:t>
            </a:r>
            <a:endParaRPr lang="en-US" altLang="ko-KR" dirty="0"/>
          </a:p>
          <a:p>
            <a:r>
              <a:rPr lang="ko-KR" altLang="en-US" dirty="0" err="1"/>
              <a:t>스의</a:t>
            </a:r>
            <a:r>
              <a:rPr lang="ko-KR" altLang="en-US" dirty="0"/>
              <a:t> </a:t>
            </a:r>
            <a:r>
              <a:rPr lang="en-US" altLang="ko-KR" dirty="0"/>
              <a:t>String</a:t>
            </a:r>
            <a:r>
              <a:rPr lang="ko-KR" altLang="en-US" dirty="0"/>
              <a:t>형 </a:t>
            </a:r>
            <a:r>
              <a:rPr lang="en-US" altLang="ko-KR" dirty="0"/>
              <a:t>id </a:t>
            </a:r>
            <a:r>
              <a:rPr lang="ko-KR" altLang="en-US" dirty="0"/>
              <a:t>와 </a:t>
            </a:r>
            <a:r>
              <a:rPr lang="en-US" altLang="ko-KR" dirty="0"/>
              <a:t>password</a:t>
            </a:r>
            <a:r>
              <a:rPr lang="ko-KR" altLang="en-US" dirty="0"/>
              <a:t>를 갖는다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MemberDao</a:t>
            </a:r>
            <a:r>
              <a:rPr lang="ko-KR" altLang="en-US" dirty="0"/>
              <a:t>의 </a:t>
            </a:r>
            <a:r>
              <a:rPr lang="en-US" altLang="ko-KR" dirty="0" err="1"/>
              <a:t>selectById</a:t>
            </a:r>
            <a:r>
              <a:rPr lang="en-US" altLang="ko-KR" dirty="0"/>
              <a:t> </a:t>
            </a:r>
            <a:r>
              <a:rPr lang="ko-KR" altLang="en-US" dirty="0"/>
              <a:t>함수를 통해 </a:t>
            </a:r>
            <a:endParaRPr lang="en-US" altLang="ko-KR" dirty="0"/>
          </a:p>
          <a:p>
            <a:r>
              <a:rPr lang="en-US" altLang="ko-KR" dirty="0"/>
              <a:t>DB</a:t>
            </a:r>
            <a:r>
              <a:rPr lang="ko-KR" altLang="en-US" dirty="0"/>
              <a:t>의 </a:t>
            </a:r>
            <a:r>
              <a:rPr lang="en-US" altLang="ko-KR" dirty="0"/>
              <a:t>member </a:t>
            </a:r>
            <a:r>
              <a:rPr lang="ko-KR" altLang="en-US" dirty="0"/>
              <a:t>테이블을 확인후 불일치</a:t>
            </a:r>
            <a:endParaRPr lang="en-US" altLang="ko-KR" dirty="0"/>
          </a:p>
          <a:p>
            <a:r>
              <a:rPr lang="ko-KR" altLang="en-US" dirty="0" err="1"/>
              <a:t>할경우와</a:t>
            </a:r>
            <a:r>
              <a:rPr lang="ko-KR" altLang="en-US" dirty="0"/>
              <a:t> </a:t>
            </a:r>
            <a:r>
              <a:rPr lang="en-US" altLang="ko-KR" dirty="0"/>
              <a:t>null </a:t>
            </a:r>
            <a:r>
              <a:rPr lang="ko-KR" altLang="en-US" dirty="0" err="1"/>
              <a:t>값일경우</a:t>
            </a:r>
            <a:r>
              <a:rPr lang="ko-KR" altLang="en-US" dirty="0"/>
              <a:t> </a:t>
            </a:r>
            <a:r>
              <a:rPr lang="en-US" altLang="ko-KR" dirty="0" err="1"/>
              <a:t>LoginFailException</a:t>
            </a:r>
            <a:endParaRPr lang="en-US" altLang="ko-KR" dirty="0"/>
          </a:p>
          <a:p>
            <a:r>
              <a:rPr lang="ko-KR" altLang="en-US" dirty="0"/>
              <a:t>을 출력하고 그렇지 </a:t>
            </a:r>
            <a:r>
              <a:rPr lang="ko-KR" altLang="en-US" dirty="0" err="1"/>
              <a:t>않을경우</a:t>
            </a:r>
            <a:r>
              <a:rPr lang="ko-KR" altLang="en-US" dirty="0"/>
              <a:t> </a:t>
            </a:r>
            <a:r>
              <a:rPr lang="ko-KR" altLang="en-US" dirty="0" err="1"/>
              <a:t>리턴값으로</a:t>
            </a:r>
            <a:endParaRPr lang="en-US" altLang="ko-KR" dirty="0"/>
          </a:p>
          <a:p>
            <a:r>
              <a:rPr lang="en-US" altLang="ko-KR" dirty="0"/>
              <a:t>Id</a:t>
            </a:r>
            <a:r>
              <a:rPr lang="ko-KR" altLang="en-US" dirty="0"/>
              <a:t>와 </a:t>
            </a:r>
            <a:r>
              <a:rPr lang="en-US" altLang="ko-KR" dirty="0"/>
              <a:t>Name</a:t>
            </a:r>
            <a:r>
              <a:rPr lang="ko-KR" altLang="en-US" dirty="0"/>
              <a:t>을 갖는다</a:t>
            </a:r>
            <a:r>
              <a:rPr lang="en-US" altLang="ko-KR"/>
              <a:t>.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33" name="TextBox 32"/>
          <p:cNvSpPr txBox="1"/>
          <p:nvPr/>
        </p:nvSpPr>
        <p:spPr>
          <a:xfrm>
            <a:off x="4606350" y="1331476"/>
            <a:ext cx="2917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Here : Result Image Insert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149848" y="1308502"/>
            <a:ext cx="4417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Here : Core Source(Text or Image) Insert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81831E2-984A-4491-9961-325FE4AF72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2355" y="1233834"/>
            <a:ext cx="2224678" cy="197913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0FBEF0E-9AA6-4BE2-9FC3-BB47D517C7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7387" y="1205136"/>
            <a:ext cx="2173773" cy="186382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18C1FAB-1FF7-4FB7-A798-795D9EE399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6982" y="3006243"/>
            <a:ext cx="2260405" cy="1637274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11E10960-3C59-48A9-AE46-0557BF0C9D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31414" y="2991808"/>
            <a:ext cx="2173765" cy="1666143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10D6254D-72CC-4F9A-9EC6-DC439FCEF5F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492" y="1243346"/>
            <a:ext cx="4491187" cy="3193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0507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70</Words>
  <Application>Microsoft Office PowerPoint</Application>
  <PresentationFormat>화면 슬라이드 쇼(4:3)</PresentationFormat>
  <Paragraphs>13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koreateach</dc:creator>
  <cp:lastModifiedBy>kosmo_07</cp:lastModifiedBy>
  <cp:revision>13</cp:revision>
  <dcterms:created xsi:type="dcterms:W3CDTF">2020-08-10T02:10:03Z</dcterms:created>
  <dcterms:modified xsi:type="dcterms:W3CDTF">2021-04-07T05:26:20Z</dcterms:modified>
</cp:coreProperties>
</file>