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1" r:id="rId4"/>
    <p:sldId id="258" r:id="rId5"/>
    <p:sldId id="272" r:id="rId6"/>
    <p:sldId id="273" r:id="rId7"/>
    <p:sldId id="274" r:id="rId8"/>
    <p:sldId id="275" r:id="rId9"/>
    <p:sldId id="259" r:id="rId10"/>
    <p:sldId id="276" r:id="rId11"/>
    <p:sldId id="266" r:id="rId12"/>
    <p:sldId id="265" r:id="rId13"/>
    <p:sldId id="268" r:id="rId14"/>
    <p:sldId id="277" r:id="rId15"/>
    <p:sldId id="278" r:id="rId16"/>
    <p:sldId id="270" r:id="rId17"/>
    <p:sldId id="267" r:id="rId18"/>
    <p:sldId id="269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788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39AAD-AF13-4437-B059-FDBF0178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10" y="1340768"/>
            <a:ext cx="6768752" cy="48845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15626D2-4505-42C3-9636-23F22ECF7750}"/>
              </a:ext>
            </a:extLst>
          </p:cNvPr>
          <p:cNvSpPr/>
          <p:nvPr/>
        </p:nvSpPr>
        <p:spPr>
          <a:xfrm>
            <a:off x="973310" y="1340768"/>
            <a:ext cx="6768752" cy="4884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1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D5787-A8C9-4714-989D-C300928B286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3FE17-A952-4E69-A012-0FD92A4BC4D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9B9B0-BA46-4A81-B704-8292C02D1C0C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2B0AA-BB58-4489-9070-5B8876184DF9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09A90-7406-42DC-872F-7DE6265E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1" y="2246045"/>
            <a:ext cx="7541557" cy="1642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D42B3B-429A-4199-B774-F326A61B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0" y="3930971"/>
            <a:ext cx="7685060" cy="2183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C557FE-71C1-4653-8C4D-A1D12116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959" y="1631458"/>
            <a:ext cx="1532113" cy="4412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3687959" y="1691916"/>
            <a:ext cx="1532112" cy="380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69459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D5787-A8C9-4714-989D-C300928B286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3FE17-A952-4E69-A012-0FD92A4BC4D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9B9B0-BA46-4A81-B704-8292C02D1C0C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2B0AA-BB58-4489-9070-5B8876184DF9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8C9E1-7277-4F24-8C5E-17DF10C0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" y="4442344"/>
            <a:ext cx="8650425" cy="1509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9CF82B-E31C-47F0-BE47-77C708D9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33" y="1533039"/>
            <a:ext cx="3781425" cy="352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483768" y="1566945"/>
            <a:ext cx="3907490" cy="318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4A5C68-D249-4FD9-956F-C1EE3312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62" y="1956902"/>
            <a:ext cx="8064330" cy="22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884D6B-2ADA-4CEA-A5D6-B604DA8F20F8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1F3E9-906E-42FF-A8A9-635F9D7E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7" y="2120132"/>
            <a:ext cx="7491819" cy="387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A2031A-15FB-400B-AEDB-5A393967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48994"/>
            <a:ext cx="3438366" cy="3608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9F18B0-9380-44A3-8A01-58E9CEC038A2}"/>
              </a:ext>
            </a:extLst>
          </p:cNvPr>
          <p:cNvSpPr/>
          <p:nvPr/>
        </p:nvSpPr>
        <p:spPr>
          <a:xfrm>
            <a:off x="2518588" y="1510351"/>
            <a:ext cx="3475554" cy="399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265A4C-DF01-4F29-A1AB-3760403FAA0E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05EE5-80E2-4E91-84E3-456CE9D9EBC6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DEEAD-2B0B-46CC-B09C-4F94E54161CE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64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0AEE0E6-F9AD-4C9E-A7F8-51B0CA90B06C}"/>
              </a:ext>
            </a:extLst>
          </p:cNvPr>
          <p:cNvSpPr/>
          <p:nvPr/>
        </p:nvSpPr>
        <p:spPr>
          <a:xfrm>
            <a:off x="117196" y="1273093"/>
            <a:ext cx="8919300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60AD4-000B-42C1-8138-E4759CCF52B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2E0BE-26DF-44DB-A4C0-094582B9567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04D57-31E4-4C11-9AE3-649AD9425AB1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AB46A5-C44B-4767-9677-36795497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077686"/>
            <a:ext cx="3539057" cy="3881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39453F-0E7D-48EF-9901-E3A0AD7E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780928"/>
            <a:ext cx="8572761" cy="28039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915817" y="2072614"/>
            <a:ext cx="3168352" cy="388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136320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B5C4-BBBD-46D1-BE27-30A72CCF9FA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1D208-2D1E-4270-AA6E-541150F8B3D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E168-D071-4EB5-B15E-D82D46252C2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3190-DA14-44B8-B651-B483DAD1C35D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538020" y="1641312"/>
            <a:ext cx="3960440" cy="401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9C5D5-D258-4C48-8BDA-DCA3EE13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58" y="1676824"/>
            <a:ext cx="3762375" cy="32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2B6E2-5847-4712-B945-155E6938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780928"/>
            <a:ext cx="7992888" cy="22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B5C4-BBBD-46D1-BE27-30A72CCF9FA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1D208-2D1E-4270-AA6E-541150F8B3D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E168-D071-4EB5-B15E-D82D46252C2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3190-DA14-44B8-B651-B483DAD1C35D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573665" y="1375810"/>
            <a:ext cx="3960440" cy="401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4E608-6BF7-4865-B0E9-CBD7BC9C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31596"/>
            <a:ext cx="30956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925F77-5897-40DB-8134-2C4EADE6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5" y="1931206"/>
            <a:ext cx="6119812" cy="44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B5C4-BBBD-46D1-BE27-30A72CCF9FA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1D208-2D1E-4270-AA6E-541150F8B3D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E168-D071-4EB5-B15E-D82D46252C2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3190-DA14-44B8-B651-B483DAD1C35D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1F33E-C30E-4846-93C7-691A7A81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59" y="2349304"/>
            <a:ext cx="5012206" cy="3940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048635" y="2264301"/>
            <a:ext cx="5046730" cy="479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2F6A1-5C55-48E8-84AC-D1ACEF36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2" y="3436153"/>
            <a:ext cx="8280920" cy="15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BCA742-1236-44EC-AFE2-C955C577C201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E598C0-EAF1-49CF-B807-C5ED76F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7" y="1867347"/>
            <a:ext cx="7560840" cy="23543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02D135-3AB7-429B-862B-5481001BCF58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55B83-67B8-4839-A042-53D114F2FF72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A1ACB-9B61-4C97-9C1B-FEC569AA8FB0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3563888" y="1393450"/>
            <a:ext cx="1368151" cy="402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4FFD0-8469-4AF7-8FF7-140D81AA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51" y="1439880"/>
            <a:ext cx="1230475" cy="289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97CB58-E47C-4B41-BA80-24F3F4FB0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8" y="4293096"/>
            <a:ext cx="7560840" cy="19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416F22-A435-4130-AD72-9D5C2932CEA4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50F76-DA79-4268-9360-9FDC997026BC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88F95-A475-4BA1-857F-36D2C30A0C10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B764E-6081-456D-9F9F-DD65CFC5F641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C3D95B-BE45-4998-8460-BD79253F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58" y="2060848"/>
            <a:ext cx="5904656" cy="43890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43E6BE-FFC7-4CA3-8343-01EA1D4B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8" y="1553633"/>
            <a:ext cx="1857375" cy="3333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44987F-C963-466D-AE12-D0C5DF00DFE0}"/>
              </a:ext>
            </a:extLst>
          </p:cNvPr>
          <p:cNvSpPr/>
          <p:nvPr/>
        </p:nvSpPr>
        <p:spPr>
          <a:xfrm>
            <a:off x="3299430" y="1501460"/>
            <a:ext cx="2116509" cy="45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20866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788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39AAD-AF13-4437-B059-FDBF0178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10" y="1340768"/>
            <a:ext cx="6768752" cy="48845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15626D2-4505-42C3-9636-23F22ECF7750}"/>
              </a:ext>
            </a:extLst>
          </p:cNvPr>
          <p:cNvSpPr/>
          <p:nvPr/>
        </p:nvSpPr>
        <p:spPr>
          <a:xfrm>
            <a:off x="973310" y="1340768"/>
            <a:ext cx="6768752" cy="4884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C93B5D-515F-4E60-8BF2-18FDAAED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28" y="1365547"/>
            <a:ext cx="6695034" cy="48803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8E9FA-0727-4152-90B5-D48197427051}"/>
              </a:ext>
            </a:extLst>
          </p:cNvPr>
          <p:cNvSpPr/>
          <p:nvPr/>
        </p:nvSpPr>
        <p:spPr>
          <a:xfrm>
            <a:off x="973310" y="1340768"/>
            <a:ext cx="6768752" cy="4884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716D9-FE2A-4B64-8FB2-3EE599C70E01}"/>
              </a:ext>
            </a:extLst>
          </p:cNvPr>
          <p:cNvSpPr txBox="1"/>
          <p:nvPr/>
        </p:nvSpPr>
        <p:spPr>
          <a:xfrm>
            <a:off x="71406" y="714356"/>
            <a:ext cx="4788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60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C93B5D-515F-4E60-8BF2-18FDAAED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28" y="1365547"/>
            <a:ext cx="6695034" cy="48803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8E9FA-0727-4152-90B5-D48197427051}"/>
              </a:ext>
            </a:extLst>
          </p:cNvPr>
          <p:cNvSpPr/>
          <p:nvPr/>
        </p:nvSpPr>
        <p:spPr>
          <a:xfrm>
            <a:off x="973310" y="1340768"/>
            <a:ext cx="6768752" cy="4884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716D9-FE2A-4B64-8FB2-3EE599C70E01}"/>
              </a:ext>
            </a:extLst>
          </p:cNvPr>
          <p:cNvSpPr txBox="1"/>
          <p:nvPr/>
        </p:nvSpPr>
        <p:spPr>
          <a:xfrm>
            <a:off x="71406" y="714356"/>
            <a:ext cx="4788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87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2201644" cy="3148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9BB81B-2919-4599-AD6D-59581E6D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340768"/>
            <a:ext cx="4404717" cy="48279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D0B4-4CCA-47D9-AC91-4A655F44FF60}"/>
              </a:ext>
            </a:extLst>
          </p:cNvPr>
          <p:cNvSpPr/>
          <p:nvPr/>
        </p:nvSpPr>
        <p:spPr>
          <a:xfrm>
            <a:off x="755576" y="2636912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4EFA2-B9A1-4615-8A40-DCC81BC3F145}"/>
              </a:ext>
            </a:extLst>
          </p:cNvPr>
          <p:cNvSpPr/>
          <p:nvPr/>
        </p:nvSpPr>
        <p:spPr>
          <a:xfrm>
            <a:off x="4376420" y="1286308"/>
            <a:ext cx="4420507" cy="4877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C0A7BC-63D5-46DD-8FBB-086910F81D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71800" y="2924944"/>
            <a:ext cx="160462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64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7CAFC0-9AA0-4703-9DFD-65F7C6A7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31" y="2014553"/>
            <a:ext cx="5353050" cy="36290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61579" y="3105309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75857" y="1899502"/>
            <a:ext cx="5500256" cy="3888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477803" y="3284984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49788" y="3455634"/>
            <a:ext cx="210598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64066" y="1519915"/>
            <a:ext cx="5556406" cy="464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618863" y="3635309"/>
            <a:ext cx="6452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342061F-579D-4A8C-BEA4-77F71778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222" y="1591353"/>
            <a:ext cx="5343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67544" y="3789040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75857" y="1899502"/>
            <a:ext cx="5500256" cy="3888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483768" y="3968715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A50A888-28E0-453D-AD38-56CF438F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56" y="2018917"/>
            <a:ext cx="5334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79365" y="4149080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93643" y="1581445"/>
            <a:ext cx="5433138" cy="4502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495589" y="4328755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F72AFD3-23ED-4652-A01C-AEBDDD15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10" y="1652883"/>
            <a:ext cx="5314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89138" y="4509120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93643" y="1916832"/>
            <a:ext cx="5433138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505362" y="4688795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7A9F4E1-C2DD-4202-9A78-DA769D73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33" y="2051721"/>
            <a:ext cx="5286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87" y="1281176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CBAB4-E3B7-4E44-9BAA-64F85C37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6" y="1898861"/>
            <a:ext cx="7936822" cy="45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D5787-A8C9-4714-989D-C300928B286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3FE17-A952-4E69-A012-0FD92A4BC4D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9B9B0-BA46-4A81-B704-8292C02D1C0C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2B0AA-BB58-4489-9070-5B8876184DF9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09A90-7406-42DC-872F-7DE6265E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1" y="2246045"/>
            <a:ext cx="7541557" cy="1642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D42B3B-429A-4199-B774-F326A61B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0" y="3930971"/>
            <a:ext cx="7685060" cy="2183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C557FE-71C1-4653-8C4D-A1D12116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959" y="1631458"/>
            <a:ext cx="1532113" cy="4412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3687959" y="1691916"/>
            <a:ext cx="1532112" cy="380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314188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D5787-A8C9-4714-989D-C300928B286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3FE17-A952-4E69-A012-0FD92A4BC4D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9B9B0-BA46-4A81-B704-8292C02D1C0C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2B0AA-BB58-4489-9070-5B8876184DF9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8C9E1-7277-4F24-8C5E-17DF10C0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" y="4442344"/>
            <a:ext cx="8650425" cy="1509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9CF82B-E31C-47F0-BE47-77C708D9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33" y="1533039"/>
            <a:ext cx="3781425" cy="352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483768" y="1566945"/>
            <a:ext cx="3907490" cy="318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4A5C68-D249-4FD9-956F-C1EE3312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62" y="1956902"/>
            <a:ext cx="8064330" cy="22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2201644" cy="3148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9BB81B-2919-4599-AD6D-59581E6D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340768"/>
            <a:ext cx="4404717" cy="48279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83D0B4-4CCA-47D9-AC91-4A655F44FF60}"/>
              </a:ext>
            </a:extLst>
          </p:cNvPr>
          <p:cNvSpPr/>
          <p:nvPr/>
        </p:nvSpPr>
        <p:spPr>
          <a:xfrm>
            <a:off x="755576" y="2636912"/>
            <a:ext cx="20162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4EFA2-B9A1-4615-8A40-DCC81BC3F145}"/>
              </a:ext>
            </a:extLst>
          </p:cNvPr>
          <p:cNvSpPr/>
          <p:nvPr/>
        </p:nvSpPr>
        <p:spPr>
          <a:xfrm>
            <a:off x="4376420" y="1286308"/>
            <a:ext cx="4420507" cy="4877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C0A7BC-63D5-46DD-8FBB-086910F81D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71800" y="2924944"/>
            <a:ext cx="160462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30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884D6B-2ADA-4CEA-A5D6-B604DA8F20F8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1F3E9-906E-42FF-A8A9-635F9D7E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7" y="2120132"/>
            <a:ext cx="7491819" cy="387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A2031A-15FB-400B-AEDB-5A393967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48994"/>
            <a:ext cx="3438366" cy="3608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9F18B0-9380-44A3-8A01-58E9CEC038A2}"/>
              </a:ext>
            </a:extLst>
          </p:cNvPr>
          <p:cNvSpPr/>
          <p:nvPr/>
        </p:nvSpPr>
        <p:spPr>
          <a:xfrm>
            <a:off x="2518588" y="1510351"/>
            <a:ext cx="3475554" cy="399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265A4C-DF01-4F29-A1AB-3760403FAA0E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05EE5-80E2-4E91-84E3-456CE9D9EBC6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DEEAD-2B0B-46CC-B09C-4F94E54161CE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5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0AEE0E6-F9AD-4C9E-A7F8-51B0CA90B06C}"/>
              </a:ext>
            </a:extLst>
          </p:cNvPr>
          <p:cNvSpPr/>
          <p:nvPr/>
        </p:nvSpPr>
        <p:spPr>
          <a:xfrm>
            <a:off x="117196" y="1273093"/>
            <a:ext cx="8919300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60AD4-000B-42C1-8138-E4759CCF52B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2E0BE-26DF-44DB-A4C0-094582B9567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04D57-31E4-4C11-9AE3-649AD9425AB1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AB46A5-C44B-4767-9677-36795497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077686"/>
            <a:ext cx="3539057" cy="3881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39453F-0E7D-48EF-9901-E3A0AD7E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780928"/>
            <a:ext cx="8572761" cy="28039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915817" y="2072614"/>
            <a:ext cx="3168352" cy="388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1741079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B5C4-BBBD-46D1-BE27-30A72CCF9FA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1D208-2D1E-4270-AA6E-541150F8B3D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E168-D071-4EB5-B15E-D82D46252C2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3190-DA14-44B8-B651-B483DAD1C35D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538020" y="1641312"/>
            <a:ext cx="3960440" cy="401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9C5D5-D258-4C48-8BDA-DCA3EE13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58" y="1676824"/>
            <a:ext cx="3762375" cy="32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2B6E2-5847-4712-B945-155E6938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780928"/>
            <a:ext cx="7992888" cy="22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B5C4-BBBD-46D1-BE27-30A72CCF9FA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1D208-2D1E-4270-AA6E-541150F8B3D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E168-D071-4EB5-B15E-D82D46252C2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3190-DA14-44B8-B651-B483DAD1C35D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573665" y="1375810"/>
            <a:ext cx="3960440" cy="401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4E608-6BF7-4865-B0E9-CBD7BC9C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31596"/>
            <a:ext cx="30956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925F77-5897-40DB-8134-2C4EADE6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5" y="1931206"/>
            <a:ext cx="6119812" cy="44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7CB5C4-BBBD-46D1-BE27-30A72CCF9FA2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1D208-2D1E-4270-AA6E-541150F8B3D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2E168-D071-4EB5-B15E-D82D46252C23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B3190-DA14-44B8-B651-B483DAD1C35D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1F33E-C30E-4846-93C7-691A7A81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7" y="2300830"/>
            <a:ext cx="5012206" cy="3940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031373" y="2215827"/>
            <a:ext cx="5046730" cy="479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7F1343-9B63-4807-B527-28AC02A6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8064896" cy="22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49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BCA742-1236-44EC-AFE2-C955C577C201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E598C0-EAF1-49CF-B807-C5ED76F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7" y="1867347"/>
            <a:ext cx="7560840" cy="23543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02D135-3AB7-429B-862B-5481001BCF58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55B83-67B8-4839-A042-53D114F2FF72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A1ACB-9B61-4C97-9C1B-FEC569AA8FB0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3563888" y="1393450"/>
            <a:ext cx="1368151" cy="402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4FFD0-8469-4AF7-8FF7-140D81AA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51" y="1439880"/>
            <a:ext cx="1230475" cy="289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97CB58-E47C-4B41-BA80-24F3F4FB0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8" y="4293096"/>
            <a:ext cx="7560840" cy="19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42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416F22-A435-4130-AD72-9D5C2932CEA4}"/>
              </a:ext>
            </a:extLst>
          </p:cNvPr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750F76-DA79-4268-9360-9FDC997026BC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88F95-A475-4BA1-857F-36D2C30A0C10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B764E-6081-456D-9F9F-DD65CFC5F641}"/>
              </a:ext>
            </a:extLst>
          </p:cNvPr>
          <p:cNvSpPr txBox="1"/>
          <p:nvPr/>
        </p:nvSpPr>
        <p:spPr>
          <a:xfrm>
            <a:off x="-71454" y="7260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8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C3D95B-BE45-4998-8460-BD79253F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58" y="2060848"/>
            <a:ext cx="5904656" cy="43890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43E6BE-FFC7-4CA3-8343-01EA1D4B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8" y="1553633"/>
            <a:ext cx="1857375" cy="3333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44987F-C963-466D-AE12-D0C5DF00DFE0}"/>
              </a:ext>
            </a:extLst>
          </p:cNvPr>
          <p:cNvSpPr/>
          <p:nvPr/>
        </p:nvSpPr>
        <p:spPr>
          <a:xfrm>
            <a:off x="3299430" y="1501460"/>
            <a:ext cx="2116509" cy="45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58406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7CAFC0-9AA0-4703-9DFD-65F7C6A7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31" y="2014553"/>
            <a:ext cx="5353050" cy="36290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61579" y="3105309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75857" y="1899502"/>
            <a:ext cx="5500256" cy="3888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477803" y="3284984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5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49788" y="3455634"/>
            <a:ext cx="210598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64066" y="1519915"/>
            <a:ext cx="5556406" cy="464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618863" y="3635309"/>
            <a:ext cx="6452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342061F-579D-4A8C-BEA4-77F71778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222" y="1591353"/>
            <a:ext cx="5343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67544" y="3789040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75857" y="1899502"/>
            <a:ext cx="5500256" cy="3888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483768" y="3968715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A50A888-28E0-453D-AD38-56CF438F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56" y="2018917"/>
            <a:ext cx="5334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79365" y="4149080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93643" y="1581445"/>
            <a:ext cx="5433138" cy="4502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495589" y="4328755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F72AFD3-23ED-4652-A01C-AEBDDD15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10" y="1652883"/>
            <a:ext cx="5314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B4BCAC-3D76-415A-85F7-801D2F08DADC}"/>
              </a:ext>
            </a:extLst>
          </p:cNvPr>
          <p:cNvSpPr/>
          <p:nvPr/>
        </p:nvSpPr>
        <p:spPr>
          <a:xfrm>
            <a:off x="110272" y="1214422"/>
            <a:ext cx="8874456" cy="54549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9" y="2152455"/>
            <a:ext cx="2201644" cy="31485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D343F3-DE15-4677-976C-D4D6E995E0FD}"/>
              </a:ext>
            </a:extLst>
          </p:cNvPr>
          <p:cNvSpPr/>
          <p:nvPr/>
        </p:nvSpPr>
        <p:spPr>
          <a:xfrm>
            <a:off x="489138" y="4509120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7FC4B-2FAE-4E8F-922C-9E9FE11CB4DD}"/>
              </a:ext>
            </a:extLst>
          </p:cNvPr>
          <p:cNvSpPr/>
          <p:nvPr/>
        </p:nvSpPr>
        <p:spPr>
          <a:xfrm>
            <a:off x="3293643" y="1916832"/>
            <a:ext cx="5433138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5D7371-815A-406E-B949-A1843D21CCC8}"/>
              </a:ext>
            </a:extLst>
          </p:cNvPr>
          <p:cNvCxnSpPr>
            <a:cxnSpLocks/>
          </p:cNvCxnSpPr>
          <p:nvPr/>
        </p:nvCxnSpPr>
        <p:spPr>
          <a:xfrm>
            <a:off x="2505362" y="4688795"/>
            <a:ext cx="79805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7A9F4E1-C2DD-4202-9A78-DA769D73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33" y="2051721"/>
            <a:ext cx="5286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87" y="1281176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CBAB4-E3B7-4E44-9BAA-64F85C37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6" y="1898861"/>
            <a:ext cx="7936822" cy="45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834</Words>
  <Application>Microsoft Office PowerPoint</Application>
  <PresentationFormat>화면 슬라이드 쇼(4:3)</PresentationFormat>
  <Paragraphs>74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yunjj92@gmail.com</cp:lastModifiedBy>
  <cp:revision>25</cp:revision>
  <dcterms:created xsi:type="dcterms:W3CDTF">2020-08-10T02:10:03Z</dcterms:created>
  <dcterms:modified xsi:type="dcterms:W3CDTF">2021-04-21T10:58:17Z</dcterms:modified>
</cp:coreProperties>
</file>