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2021-04-07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ModifyArticleService.java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RestAPI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관광</a:t>
            </a:r>
            <a:r>
              <a:rPr lang="en-US" altLang="ko-KR" dirty="0" smtClean="0"/>
              <a:t>), Ajax, </a:t>
            </a:r>
            <a:r>
              <a:rPr lang="en-US" altLang="ko-KR" dirty="0" err="1" smtClean="0"/>
              <a:t>Json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280831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예시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관광 정보 확인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4725144"/>
            <a:ext cx="4464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Here : Function Description </a:t>
            </a:r>
            <a:r>
              <a:rPr lang="en-US" altLang="ko-KR" sz="1400" dirty="0" smtClean="0"/>
              <a:t>Insert</a:t>
            </a:r>
          </a:p>
          <a:p>
            <a:r>
              <a:rPr lang="ko-KR" altLang="en-US" sz="1400" dirty="0" err="1" smtClean="0"/>
              <a:t>게시글수정</a:t>
            </a:r>
            <a:r>
              <a:rPr lang="en-US" altLang="ko-KR" sz="1400" dirty="0" smtClean="0"/>
              <a:t>:</a:t>
            </a:r>
            <a:r>
              <a:rPr lang="en-US" altLang="ko-KR" sz="1400" dirty="0" err="1" smtClean="0"/>
              <a:t>articleDao</a:t>
            </a:r>
            <a:r>
              <a:rPr lang="en-US" altLang="ko-KR" sz="1400" dirty="0" smtClean="0"/>
              <a:t>&amp; </a:t>
            </a:r>
            <a:r>
              <a:rPr lang="en-US" altLang="ko-KR" sz="1400" dirty="0" err="1" smtClean="0"/>
              <a:t>article_content</a:t>
            </a:r>
            <a:endParaRPr lang="en-US" altLang="ko-KR" sz="1400" dirty="0" smtClean="0"/>
          </a:p>
          <a:p>
            <a:r>
              <a:rPr lang="ko-KR" altLang="en-US" sz="1400" dirty="0" smtClean="0"/>
              <a:t>클래스의 </a:t>
            </a:r>
            <a:r>
              <a:rPr lang="en-US" altLang="ko-KR" sz="1400" dirty="0" smtClean="0"/>
              <a:t>article</a:t>
            </a:r>
            <a:r>
              <a:rPr lang="ko-KR" altLang="en-US" sz="1400" dirty="0"/>
              <a:t>테이블과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article_content</a:t>
            </a:r>
            <a:r>
              <a:rPr lang="ko-KR" altLang="en-US" sz="1400" dirty="0"/>
              <a:t>테이블에 </a:t>
            </a:r>
            <a:r>
              <a:rPr lang="ko-KR" altLang="en-US" sz="1400" dirty="0" smtClean="0"/>
              <a:t>데이터 그리고 </a:t>
            </a:r>
            <a:r>
              <a:rPr lang="en-US" altLang="ko-KR" sz="1400" dirty="0" err="1" smtClean="0"/>
              <a:t>selectById</a:t>
            </a:r>
            <a:r>
              <a:rPr lang="ko-KR" altLang="en-US" sz="1400" dirty="0" err="1" smtClean="0"/>
              <a:t>매소드를</a:t>
            </a:r>
            <a:r>
              <a:rPr lang="ko-KR" altLang="en-US" sz="1400" dirty="0" smtClean="0"/>
              <a:t> 이용해서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해당하는 </a:t>
            </a:r>
            <a:r>
              <a:rPr lang="en-US" altLang="ko-KR" sz="1400" dirty="0"/>
              <a:t>Article </a:t>
            </a:r>
            <a:r>
              <a:rPr lang="ko-KR" altLang="en-US" sz="1400" dirty="0"/>
              <a:t>객체를 구하고 해당 번호를 가진 </a:t>
            </a:r>
            <a:r>
              <a:rPr lang="ko-KR" altLang="en-US" sz="1400" dirty="0" err="1"/>
              <a:t>게시글이</a:t>
            </a:r>
            <a:r>
              <a:rPr lang="ko-KR" altLang="en-US" sz="1400" dirty="0"/>
              <a:t> 없다면 </a:t>
            </a:r>
            <a:r>
              <a:rPr lang="ko-KR" altLang="en-US" sz="1400" smtClean="0"/>
              <a:t>수정불가 반면에 </a:t>
            </a:r>
            <a:r>
              <a:rPr lang="ko-KR" altLang="en-US" sz="1400" dirty="0"/>
              <a:t>해당 </a:t>
            </a:r>
            <a:r>
              <a:rPr lang="ko-KR" altLang="en-US" sz="1400" dirty="0" smtClean="0"/>
              <a:t>번호가 있으면 </a:t>
            </a:r>
            <a:r>
              <a:rPr lang="en-US" altLang="ko-KR" sz="1400" dirty="0" err="1"/>
              <a:t>articleDao</a:t>
            </a:r>
            <a:r>
              <a:rPr lang="en-US" altLang="ko-KR" sz="1400" dirty="0"/>
              <a:t>&amp; </a:t>
            </a:r>
            <a:r>
              <a:rPr lang="en-US" altLang="ko-KR" sz="1400" dirty="0" err="1"/>
              <a:t>article_content</a:t>
            </a:r>
            <a:endParaRPr lang="en-US" altLang="ko-KR" sz="1400" dirty="0"/>
          </a:p>
          <a:p>
            <a:r>
              <a:rPr lang="ko-KR" altLang="en-US" sz="1400" dirty="0" smtClean="0"/>
              <a:t>두 클래스의 </a:t>
            </a:r>
            <a:r>
              <a:rPr lang="en-US" altLang="ko-KR" sz="1400" dirty="0"/>
              <a:t>update() </a:t>
            </a:r>
            <a:r>
              <a:rPr lang="ko-KR" altLang="en-US" sz="1400" dirty="0"/>
              <a:t>이용하여 제목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내용을 수정한다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606350" y="1331476"/>
            <a:ext cx="291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: Result Image Insert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9848" y="1205136"/>
            <a:ext cx="44221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Here : Core Source(Text or Image) </a:t>
            </a:r>
            <a:r>
              <a:rPr lang="en-US" altLang="ko-KR" sz="1200" dirty="0" smtClean="0"/>
              <a:t>Insert</a:t>
            </a:r>
          </a:p>
          <a:p>
            <a:endParaRPr lang="ko-KR" altLang="en-US" sz="1200" dirty="0"/>
          </a:p>
          <a:p>
            <a:r>
              <a:rPr lang="en-US" altLang="ko-KR" sz="1200" b="1" dirty="0" smtClean="0"/>
              <a:t>public void modify(</a:t>
            </a:r>
            <a:r>
              <a:rPr lang="en-US" altLang="ko-KR" sz="1200" b="1" dirty="0" err="1" smtClean="0"/>
              <a:t>ModifyRequest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modReq</a:t>
            </a:r>
            <a:r>
              <a:rPr lang="en-US" altLang="ko-KR" sz="1200" b="1" dirty="0" smtClean="0"/>
              <a:t>) {</a:t>
            </a:r>
          </a:p>
          <a:p>
            <a:r>
              <a:rPr lang="en-US" altLang="ko-KR" sz="1200" dirty="0" smtClean="0"/>
              <a:t>Connection conn = </a:t>
            </a:r>
            <a:r>
              <a:rPr lang="en-US" altLang="ko-KR" sz="1200" b="1" dirty="0" smtClean="0"/>
              <a:t>null;</a:t>
            </a:r>
          </a:p>
          <a:p>
            <a:r>
              <a:rPr lang="en-US" altLang="ko-KR" sz="1200" b="1" dirty="0" smtClean="0"/>
              <a:t>try {</a:t>
            </a:r>
          </a:p>
          <a:p>
            <a:r>
              <a:rPr lang="en-US" altLang="ko-KR" sz="1200" dirty="0" smtClean="0"/>
              <a:t>conn = </a:t>
            </a:r>
            <a:r>
              <a:rPr lang="en-US" altLang="ko-KR" sz="1200" dirty="0" err="1" smtClean="0"/>
              <a:t>ConnectionProvider.</a:t>
            </a:r>
            <a:r>
              <a:rPr lang="en-US" altLang="ko-KR" sz="1200" i="1" dirty="0" err="1" smtClean="0"/>
              <a:t>getConnection</a:t>
            </a:r>
            <a:r>
              <a:rPr lang="en-US" altLang="ko-KR" sz="1200" i="1" dirty="0" smtClean="0"/>
              <a:t>();</a:t>
            </a:r>
          </a:p>
          <a:p>
            <a:r>
              <a:rPr lang="en-US" altLang="ko-KR" sz="1200" dirty="0" err="1" smtClean="0"/>
              <a:t>conn.setAutoCommit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false);</a:t>
            </a:r>
          </a:p>
          <a:p>
            <a:r>
              <a:rPr lang="en-US" altLang="ko-KR" sz="1200" dirty="0" smtClean="0"/>
              <a:t>Article </a:t>
            </a:r>
            <a:r>
              <a:rPr lang="en-US" altLang="ko-KR" sz="1200" dirty="0" err="1" smtClean="0"/>
              <a:t>article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articleDao.selectById</a:t>
            </a:r>
            <a:r>
              <a:rPr lang="en-US" altLang="ko-KR" sz="1200" dirty="0" smtClean="0"/>
              <a:t>(conn, </a:t>
            </a:r>
          </a:p>
          <a:p>
            <a:r>
              <a:rPr lang="en-US" altLang="ko-KR" sz="1200" dirty="0" err="1" smtClean="0"/>
              <a:t>modReq.getArticleNumber</a:t>
            </a:r>
            <a:r>
              <a:rPr lang="en-US" altLang="ko-KR" sz="1200" dirty="0" smtClean="0"/>
              <a:t>());</a:t>
            </a:r>
          </a:p>
          <a:p>
            <a:r>
              <a:rPr lang="en-US" altLang="ko-KR" sz="1200" b="1" dirty="0" smtClean="0"/>
              <a:t>if (article == null) {</a:t>
            </a:r>
          </a:p>
          <a:p>
            <a:r>
              <a:rPr lang="en-US" altLang="ko-KR" sz="1200" b="1" dirty="0" smtClean="0"/>
              <a:t>throw new </a:t>
            </a:r>
            <a:r>
              <a:rPr lang="en-US" altLang="ko-KR" sz="1200" b="1" dirty="0" err="1" smtClean="0"/>
              <a:t>ArticleNotFoundException</a:t>
            </a:r>
            <a:r>
              <a:rPr lang="en-US" altLang="ko-KR" sz="1200" b="1" dirty="0" smtClean="0"/>
              <a:t>();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b="1" dirty="0" smtClean="0"/>
              <a:t>if (!</a:t>
            </a:r>
            <a:r>
              <a:rPr lang="en-US" altLang="ko-KR" sz="1200" b="1" dirty="0" err="1" smtClean="0"/>
              <a:t>canModify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modReq.getUserId</a:t>
            </a:r>
            <a:r>
              <a:rPr lang="en-US" altLang="ko-KR" sz="1200" b="1" dirty="0" smtClean="0"/>
              <a:t>(), article)) {</a:t>
            </a:r>
          </a:p>
          <a:p>
            <a:r>
              <a:rPr lang="en-US" altLang="ko-KR" sz="1200" b="1" dirty="0" smtClean="0"/>
              <a:t>throw new </a:t>
            </a:r>
            <a:r>
              <a:rPr lang="en-US" altLang="ko-KR" sz="1200" b="1" dirty="0" err="1" smtClean="0"/>
              <a:t>PermissionDeniedException</a:t>
            </a:r>
            <a:r>
              <a:rPr lang="en-US" altLang="ko-KR" sz="1200" dirty="0" smtClean="0"/>
              <a:t>}</a:t>
            </a:r>
          </a:p>
          <a:p>
            <a:r>
              <a:rPr lang="en-US" altLang="ko-KR" sz="1200" dirty="0" err="1" smtClean="0"/>
              <a:t>articleDao.update</a:t>
            </a:r>
            <a:r>
              <a:rPr lang="en-US" altLang="ko-KR" sz="1200" dirty="0" smtClean="0"/>
              <a:t>(conn, </a:t>
            </a:r>
          </a:p>
          <a:p>
            <a:r>
              <a:rPr lang="en-US" altLang="ko-KR" sz="1200" dirty="0" err="1" smtClean="0"/>
              <a:t>modReq.getArticleNumber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modReq.getTitle</a:t>
            </a:r>
            <a:r>
              <a:rPr lang="en-US" altLang="ko-KR" sz="1200" dirty="0" smtClean="0"/>
              <a:t>());</a:t>
            </a:r>
          </a:p>
          <a:p>
            <a:r>
              <a:rPr lang="en-US" altLang="ko-KR" sz="1200" dirty="0" err="1" smtClean="0"/>
              <a:t>contentDao.update</a:t>
            </a:r>
            <a:r>
              <a:rPr lang="en-US" altLang="ko-KR" sz="1200" dirty="0" smtClean="0"/>
              <a:t>(conn, </a:t>
            </a:r>
          </a:p>
          <a:p>
            <a:r>
              <a:rPr lang="en-US" altLang="ko-KR" sz="1200" dirty="0" err="1" smtClean="0"/>
              <a:t>modReq.getArticleNumber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modReq.getContent</a:t>
            </a:r>
            <a:r>
              <a:rPr lang="en-US" altLang="ko-KR" sz="1200" dirty="0" smtClean="0"/>
              <a:t>());</a:t>
            </a:r>
          </a:p>
          <a:p>
            <a:r>
              <a:rPr lang="en-US" altLang="ko-KR" sz="1200" dirty="0" err="1" smtClean="0"/>
              <a:t>conn.commit</a:t>
            </a:r>
            <a:r>
              <a:rPr lang="en-US" altLang="ko-KR" sz="1200" dirty="0" smtClean="0"/>
              <a:t>();</a:t>
            </a:r>
          </a:p>
          <a:p>
            <a:r>
              <a:rPr lang="en-US" altLang="ko-KR" sz="1200" dirty="0" smtClean="0"/>
              <a:t>} </a:t>
            </a:r>
            <a:r>
              <a:rPr lang="en-US" altLang="ko-KR" sz="1200" b="1" dirty="0" smtClean="0"/>
              <a:t>catch (</a:t>
            </a:r>
            <a:r>
              <a:rPr lang="en-US" altLang="ko-KR" sz="1200" b="1" dirty="0" err="1" smtClean="0"/>
              <a:t>SQLException</a:t>
            </a:r>
            <a:r>
              <a:rPr lang="en-US" altLang="ko-KR" sz="1200" b="1" dirty="0" smtClean="0"/>
              <a:t> e) {</a:t>
            </a:r>
          </a:p>
          <a:p>
            <a:r>
              <a:rPr lang="en-US" altLang="ko-KR" sz="1200" dirty="0" err="1" smtClean="0"/>
              <a:t>JdbcUtil.</a:t>
            </a:r>
            <a:r>
              <a:rPr lang="en-US" altLang="ko-KR" sz="1200" i="1" dirty="0" err="1" smtClean="0"/>
              <a:t>rollback</a:t>
            </a:r>
            <a:r>
              <a:rPr lang="en-US" altLang="ko-KR" sz="1200" i="1" dirty="0" smtClean="0"/>
              <a:t>(conn);</a:t>
            </a:r>
          </a:p>
          <a:p>
            <a:r>
              <a:rPr lang="en-US" altLang="ko-KR" sz="1200" b="1" dirty="0" smtClean="0"/>
              <a:t>throw new </a:t>
            </a:r>
            <a:r>
              <a:rPr lang="en-US" altLang="ko-KR" sz="1200" b="1" dirty="0" err="1" smtClean="0"/>
              <a:t>RuntimeException</a:t>
            </a:r>
            <a:r>
              <a:rPr lang="en-US" altLang="ko-KR" sz="1200" b="1" dirty="0" smtClean="0"/>
              <a:t>(e);</a:t>
            </a:r>
          </a:p>
          <a:p>
            <a:r>
              <a:rPr lang="en-US" altLang="ko-KR" sz="1200" dirty="0" smtClean="0"/>
              <a:t>} </a:t>
            </a:r>
            <a:r>
              <a:rPr lang="en-US" altLang="ko-KR" sz="1200" b="1" dirty="0" smtClean="0"/>
              <a:t>catch (</a:t>
            </a:r>
            <a:r>
              <a:rPr lang="en-US" altLang="ko-KR" sz="1200" b="1" dirty="0" err="1" smtClean="0"/>
              <a:t>PermissionDeniedException</a:t>
            </a:r>
            <a:r>
              <a:rPr lang="en-US" altLang="ko-KR" sz="1200" b="1" dirty="0" smtClean="0"/>
              <a:t> e) {</a:t>
            </a:r>
          </a:p>
          <a:p>
            <a:r>
              <a:rPr lang="en-US" altLang="ko-KR" sz="1200" dirty="0" err="1" smtClean="0"/>
              <a:t>JdbcUtil.</a:t>
            </a:r>
            <a:r>
              <a:rPr lang="en-US" altLang="ko-KR" sz="1200" i="1" dirty="0" err="1" smtClean="0"/>
              <a:t>rollback</a:t>
            </a:r>
            <a:r>
              <a:rPr lang="en-US" altLang="ko-KR" sz="1200" i="1" dirty="0" smtClean="0"/>
              <a:t>(conn);</a:t>
            </a:r>
          </a:p>
          <a:p>
            <a:r>
              <a:rPr lang="en-US" altLang="ko-KR" sz="1200" b="1" dirty="0" smtClean="0"/>
              <a:t>throw e;</a:t>
            </a:r>
          </a:p>
          <a:p>
            <a:r>
              <a:rPr lang="en-US" altLang="ko-KR" sz="1200" dirty="0" smtClean="0"/>
              <a:t>} </a:t>
            </a:r>
            <a:r>
              <a:rPr lang="en-US" altLang="ko-KR" sz="1200" b="1" dirty="0" smtClean="0"/>
              <a:t>finally {</a:t>
            </a:r>
          </a:p>
          <a:p>
            <a:r>
              <a:rPr lang="en-US" altLang="ko-KR" sz="1200" dirty="0" err="1" smtClean="0"/>
              <a:t>JdbcUtil.</a:t>
            </a:r>
            <a:r>
              <a:rPr lang="en-US" altLang="ko-KR" sz="1200" i="1" dirty="0" err="1" smtClean="0"/>
              <a:t>close</a:t>
            </a:r>
            <a:r>
              <a:rPr lang="en-US" altLang="ko-KR" sz="1200" i="1" dirty="0" smtClean="0"/>
              <a:t>(conn);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05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176</Words>
  <Application>Microsoft Office PowerPoint</Application>
  <PresentationFormat>화면 슬라이드 쇼(4:3)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user</cp:lastModifiedBy>
  <cp:revision>10</cp:revision>
  <dcterms:created xsi:type="dcterms:W3CDTF">2020-08-10T02:10:03Z</dcterms:created>
  <dcterms:modified xsi:type="dcterms:W3CDTF">2021-04-07T05:50:21Z</dcterms:modified>
</cp:coreProperties>
</file>