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70" y="-9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주요 소스 </a:t>
            </a:r>
            <a:r>
              <a:rPr lang="en-US" altLang="ko-KR" sz="2000" b="1">
                <a:solidFill>
                  <a:schemeClr val="tx1"/>
                </a:solidFill>
              </a:rPr>
              <a:t>[Code Review]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MemberDao.java</a:t>
            </a:r>
            <a:endParaRPr lang="en-US" altLang="ko-KR" sz="2000" b="1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1019160" cy="3584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sql , jsp</a:t>
            </a:r>
            <a:endParaRPr lang="en-US" altLang="ko-KR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</a:rPr>
              <a:t>회원 가입 기능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6704" y="4797152"/>
            <a:ext cx="5046886" cy="14588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selectById()</a:t>
            </a:r>
            <a:r>
              <a:rPr lang="ko-KR" altLang="en-US"/>
              <a:t>함수는 </a:t>
            </a:r>
            <a:r>
              <a:rPr lang="en-US" altLang="ko-KR"/>
              <a:t>member</a:t>
            </a:r>
            <a:r>
              <a:rPr lang="ko-KR" altLang="en-US"/>
              <a:t>테이블에서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memberid</a:t>
            </a:r>
            <a:r>
              <a:rPr lang="ko-KR" altLang="en-US"/>
              <a:t>칼럼 값과 파라미터 </a:t>
            </a:r>
            <a:r>
              <a:rPr lang="en-US" altLang="ko-KR"/>
              <a:t>id</a:t>
            </a:r>
            <a:r>
              <a:rPr lang="ko-KR" altLang="en-US"/>
              <a:t>를 비교합니다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데이터가 존재하면 </a:t>
            </a:r>
            <a:r>
              <a:rPr lang="en-US" altLang="ko-KR"/>
              <a:t>Member</a:t>
            </a:r>
            <a:r>
              <a:rPr lang="ko-KR" altLang="en-US"/>
              <a:t>객체를 생성하고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없으면 </a:t>
            </a:r>
            <a:r>
              <a:rPr lang="en-US" altLang="ko-KR"/>
              <a:t>null</a:t>
            </a:r>
            <a:r>
              <a:rPr lang="ko-KR" altLang="en-US"/>
              <a:t>을 리턴합니다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Here : Result Image Insert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8024" y="1340768"/>
            <a:ext cx="3362325" cy="3038475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7325"/>
            <a:ext cx="457200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화면 슬라이드 쇼(4:3)</ep:PresentationFormat>
  <ep:Paragraphs>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2020-08-10T02:10:03.000</dcterms:created>
  <dc:creator>koreateach</dc:creator>
  <cp:lastModifiedBy>Kosmo_09</cp:lastModifiedBy>
  <dcterms:modified xsi:type="dcterms:W3CDTF">2021-04-07T03:52:01.982</dcterms:modified>
  <cp:revision>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