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64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1770" y="-90"/>
      </p:cViewPr>
      <p:guideLst>
        <p:guide orient="horz" pos="2157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2" Type="http://schemas.openxmlformats.org/officeDocument/2006/relationships/slide" Target="slides/slide1.xml"  /><Relationship Id="rId3" Type="http://schemas.openxmlformats.org/officeDocument/2006/relationships/presProps" Target="presProps.xml"  /><Relationship Id="rId4" Type="http://schemas.openxmlformats.org/officeDocument/2006/relationships/viewProps" Target="viewProps.xml"  /><Relationship Id="rId5" Type="http://schemas.openxmlformats.org/officeDocument/2006/relationships/theme" Target="theme/theme1.xml"  /><Relationship Id="rId6" Type="http://schemas.openxmlformats.org/officeDocument/2006/relationships/tableStyles" Target="tableStyle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414A-E12B-44ED-AF2F-470187DD60AF}" type="datetimeFigureOut">
              <a:rPr lang="ko-KR" altLang="en-US" smtClean="0"/>
              <a:pPr/>
              <a:t>2020-08-13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4D91-A1ED-4D34-B9EE-F6AA24B51F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071150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414A-E12B-44ED-AF2F-470187DD60AF}" type="datetimeFigureOut">
              <a:rPr lang="ko-KR" altLang="en-US" smtClean="0"/>
              <a:pPr/>
              <a:t>2020-08-13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4D91-A1ED-4D34-B9EE-F6AA24B51F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045969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414A-E12B-44ED-AF2F-470187DD60AF}" type="datetimeFigureOut">
              <a:rPr lang="ko-KR" altLang="en-US" smtClean="0"/>
              <a:pPr/>
              <a:t>2020-08-13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4D91-A1ED-4D34-B9EE-F6AA24B51F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689237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414A-E12B-44ED-AF2F-470187DD60AF}" type="datetimeFigureOut">
              <a:rPr lang="ko-KR" altLang="en-US" smtClean="0"/>
              <a:pPr/>
              <a:t>2020-08-13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4D91-A1ED-4D34-B9EE-F6AA24B51F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398522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414A-E12B-44ED-AF2F-470187DD60AF}" type="datetimeFigureOut">
              <a:rPr lang="ko-KR" altLang="en-US" smtClean="0"/>
              <a:pPr/>
              <a:t>2020-08-13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4D91-A1ED-4D34-B9EE-F6AA24B51F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445866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414A-E12B-44ED-AF2F-470187DD60AF}" type="datetimeFigureOut">
              <a:rPr lang="ko-KR" altLang="en-US" smtClean="0"/>
              <a:pPr/>
              <a:t>2020-08-13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4D91-A1ED-4D34-B9EE-F6AA24B51F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253440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414A-E12B-44ED-AF2F-470187DD60AF}" type="datetimeFigureOut">
              <a:rPr lang="ko-KR" altLang="en-US" smtClean="0"/>
              <a:pPr/>
              <a:t>2020-08-13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4D91-A1ED-4D34-B9EE-F6AA24B51F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35290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414A-E12B-44ED-AF2F-470187DD60AF}" type="datetimeFigureOut">
              <a:rPr lang="ko-KR" altLang="en-US" smtClean="0"/>
              <a:pPr/>
              <a:t>2020-08-13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4D91-A1ED-4D34-B9EE-F6AA24B51F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704216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414A-E12B-44ED-AF2F-470187DD60AF}" type="datetimeFigureOut">
              <a:rPr lang="ko-KR" altLang="en-US" smtClean="0"/>
              <a:pPr/>
              <a:t>2020-08-13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4D91-A1ED-4D34-B9EE-F6AA24B51F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521934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414A-E12B-44ED-AF2F-470187DD60AF}" type="datetimeFigureOut">
              <a:rPr lang="ko-KR" altLang="en-US" smtClean="0"/>
              <a:pPr/>
              <a:t>2020-08-13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4D91-A1ED-4D34-B9EE-F6AA24B51F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946338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414A-E12B-44ED-AF2F-470187DD60AF}" type="datetimeFigureOut">
              <a:rPr lang="ko-KR" altLang="en-US" smtClean="0"/>
              <a:pPr/>
              <a:t>2020-08-13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4D91-A1ED-4D34-B9EE-F6AA24B51F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802024984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43414A-E12B-44ED-AF2F-470187DD60AF}" type="datetimeFigureOut">
              <a:rPr lang="ko-KR" altLang="en-US" smtClean="0"/>
              <a:pPr/>
              <a:t>2020-08-13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024D91-A1ED-4D34-B9EE-F6AA24B51F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732007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5496" y="44624"/>
            <a:ext cx="3312368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000" b="1">
                <a:solidFill>
                  <a:schemeClr val="tx1"/>
                </a:solidFill>
              </a:rPr>
              <a:t>주요 소스 </a:t>
            </a:r>
            <a:r>
              <a:rPr lang="en-US" altLang="ko-KR" sz="2000" b="1">
                <a:solidFill>
                  <a:schemeClr val="tx1"/>
                </a:solidFill>
              </a:rPr>
              <a:t>[Code Review]</a:t>
            </a:r>
            <a:endParaRPr lang="ko-KR" altLang="en-US" sz="2000" b="1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5496" y="620688"/>
            <a:ext cx="331236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2000" b="1">
                <a:solidFill>
                  <a:schemeClr val="tx1"/>
                </a:solidFill>
              </a:rPr>
              <a:t>JoinRequest.java</a:t>
            </a:r>
            <a:endParaRPr lang="en-US" altLang="ko-KR" sz="2000" b="1">
              <a:solidFill>
                <a:schemeClr val="tx1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3491880" y="1052736"/>
            <a:ext cx="554461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491880" y="620688"/>
            <a:ext cx="1019160" cy="35848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/>
              <a:t>sql , jsp</a:t>
            </a:r>
            <a:endParaRPr lang="en-US" altLang="ko-KR"/>
          </a:p>
        </p:txBody>
      </p:sp>
      <p:cxnSp>
        <p:nvCxnSpPr>
          <p:cNvPr id="11" name="직선 연결선 10"/>
          <p:cNvCxnSpPr/>
          <p:nvPr/>
        </p:nvCxnSpPr>
        <p:spPr>
          <a:xfrm>
            <a:off x="35496" y="1205136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5496" y="6741368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5496" y="1196752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9036496" y="1205136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4572000" y="1205136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9036496" y="4869160"/>
            <a:ext cx="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4572000" y="4725144"/>
            <a:ext cx="446449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3563888" y="44624"/>
            <a:ext cx="2808312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000" b="1">
                <a:solidFill>
                  <a:schemeClr val="tx1"/>
                </a:solidFill>
              </a:rPr>
              <a:t>회원 가입 기능</a:t>
            </a:r>
            <a:endParaRPr lang="ko-KR" altLang="en-US" sz="2000" b="1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626704" y="4797152"/>
            <a:ext cx="4970686" cy="173509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/>
              <a:t>validdate(</a:t>
            </a:r>
            <a:r>
              <a:rPr lang="ko-KR" altLang="en-US"/>
              <a:t>유효검사</a:t>
            </a:r>
            <a:r>
              <a:rPr lang="en-US" altLang="ko-KR"/>
              <a:t>) </a:t>
            </a:r>
            <a:r>
              <a:rPr lang="ko-KR" altLang="en-US"/>
              <a:t>함수는 필드값이 올바른지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검사합니다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en-US" altLang="ko-KR"/>
              <a:t>id</a:t>
            </a:r>
            <a:r>
              <a:rPr lang="ko-KR" altLang="en-US"/>
              <a:t>를 틀렸을 땐 </a:t>
            </a:r>
            <a:r>
              <a:rPr lang="en-US" altLang="ko-KR"/>
              <a:t>id</a:t>
            </a:r>
            <a:r>
              <a:rPr lang="ko-KR" altLang="en-US"/>
              <a:t>키값으로 </a:t>
            </a:r>
            <a:r>
              <a:rPr lang="en-US" altLang="ko-KR"/>
              <a:t>true</a:t>
            </a:r>
            <a:r>
              <a:rPr lang="ko-KR" altLang="en-US"/>
              <a:t> 리턴</a:t>
            </a:r>
            <a:r>
              <a:rPr lang="en-US" altLang="ko-KR"/>
              <a:t>,</a:t>
            </a:r>
            <a:r>
              <a:rPr lang="ko-KR" altLang="en-US"/>
              <a:t> 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이름이 틀릴 경우 </a:t>
            </a:r>
            <a:r>
              <a:rPr lang="en-US" altLang="ko-KR"/>
              <a:t>pw</a:t>
            </a:r>
            <a:r>
              <a:rPr lang="ko-KR" altLang="en-US"/>
              <a:t>키값으로 </a:t>
            </a:r>
            <a:r>
              <a:rPr lang="en-US" altLang="ko-KR"/>
              <a:t>true</a:t>
            </a:r>
            <a:r>
              <a:rPr lang="ko-KR" altLang="en-US"/>
              <a:t>리턴합니다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endParaRPr lang="en-US" altLang="ko-KR"/>
          </a:p>
        </p:txBody>
      </p:sp>
      <p:sp>
        <p:nvSpPr>
          <p:cNvPr id="33" name="TextBox 32"/>
          <p:cNvSpPr txBox="1"/>
          <p:nvPr/>
        </p:nvSpPr>
        <p:spPr>
          <a:xfrm>
            <a:off x="4606350" y="1331476"/>
            <a:ext cx="2917978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/>
              <a:t>Here : Result Image Insert</a:t>
            </a:r>
            <a:endParaRPr lang="ko-KR" altLang="en-US"/>
          </a:p>
        </p:txBody>
      </p:sp>
      <p:pic>
        <p:nvPicPr>
          <p:cNvPr id="3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788024" y="1340768"/>
            <a:ext cx="3362325" cy="3038475"/>
          </a:xfrm>
          <a:prstGeom prst="rect">
            <a:avLst/>
          </a:prstGeom>
        </p:spPr>
      </p:pic>
      <p:pic>
        <p:nvPicPr>
          <p:cNvPr id="38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-619124" y="2583160"/>
            <a:ext cx="5191125" cy="2286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30</ep:Words>
  <ep:PresentationFormat>화면 슬라이드 쇼(4:3)</ep:PresentationFormat>
  <ep:Paragraphs>9</ep:Paragraphs>
  <ep:Slides>1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ep:HeadingPairs>
  <ep:TitlesOfParts>
    <vt:vector size="2" baseType="lpstr">
      <vt:lpstr>Office 테마</vt:lpstr>
      <vt:lpstr>슬라이드 1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2020-08-10T02:10:03.000</dcterms:created>
  <dc:creator>koreateach</dc:creator>
  <cp:lastModifiedBy>Kosmo_09</cp:lastModifiedBy>
  <dcterms:modified xsi:type="dcterms:W3CDTF">2021-04-07T04:06:08.073</dcterms:modified>
  <cp:revision>23</cp:revision>
  <dc:title>PowerPoint 프레젠테이션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