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70" y="-90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20249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joinForm.jsp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0191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sql , jsp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회원 가입 기능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256311" cy="9064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c:if test="${errors.id}" </a:t>
            </a:r>
            <a:r>
              <a:rPr lang="ko-KR" altLang="en-US"/>
              <a:t>와 같이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erros</a:t>
            </a:r>
            <a:r>
              <a:rPr lang="ko-KR" altLang="en-US"/>
              <a:t> 속성을 사용하여 에러를 확인하고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알맞은 에러 메세지를 출력해줍니다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Result Image Insert</a:t>
            </a: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066799" y="3197721"/>
            <a:ext cx="5638800" cy="1095375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327398"/>
            <a:ext cx="3076575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</ep:Words>
  <ep:PresentationFormat>화면 슬라이드 쇼(4:3)</ep:PresentationFormat>
  <ep:Paragraphs>8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2020-08-10T02:10:03.000</dcterms:created>
  <dc:creator>koreateach</dc:creator>
  <cp:lastModifiedBy>Kosmo_09</cp:lastModifiedBy>
  <dcterms:modified xsi:type="dcterms:W3CDTF">2021-04-07T05:54:05.734</dcterms:modified>
  <cp:revision>20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