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3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4" y="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DeleteArticleHandler.java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4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Java,</a:t>
            </a:r>
            <a:r>
              <a:rPr lang="ko-KR" altLang="en-US" dirty="0"/>
              <a:t> </a:t>
            </a:r>
            <a:r>
              <a:rPr lang="en-US" altLang="ko-KR" dirty="0" err="1"/>
              <a:t>jsp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sql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게시글 삭제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9848" y="1308502"/>
            <a:ext cx="441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Core Source(Text or Image) Insert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6D3B2F-FB94-4EB0-93F0-AC29BDD9F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5" y="1651115"/>
            <a:ext cx="6989855" cy="274015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E3B9633-6EDB-41CD-B388-A11F0A577A29}"/>
              </a:ext>
            </a:extLst>
          </p:cNvPr>
          <p:cNvSpPr txBox="1"/>
          <p:nvPr/>
        </p:nvSpPr>
        <p:spPr>
          <a:xfrm>
            <a:off x="3131840" y="1861593"/>
            <a:ext cx="4680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게시글 읽기 폼에서 게시글 삭제 버튼 클릭한 경우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D6D5EB-3562-4F03-8AFB-06AB287F48C0}"/>
              </a:ext>
            </a:extLst>
          </p:cNvPr>
          <p:cNvSpPr txBox="1"/>
          <p:nvPr/>
        </p:nvSpPr>
        <p:spPr>
          <a:xfrm>
            <a:off x="3945641" y="2805810"/>
            <a:ext cx="46805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게시글 삭제 폼에서 비밀번호 입력 후  </a:t>
            </a:r>
            <a:endParaRPr lang="en-US" altLang="ko-KR" sz="1500" b="1" dirty="0">
              <a:solidFill>
                <a:schemeClr val="accent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5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삭제하기 버튼 클릭한 경우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9DFEF5F-A423-4389-B642-E557B261D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22" y="4287168"/>
            <a:ext cx="7068386" cy="92764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FBF9871-4360-486E-81CA-C0D45804AF7D}"/>
              </a:ext>
            </a:extLst>
          </p:cNvPr>
          <p:cNvSpPr txBox="1"/>
          <p:nvPr/>
        </p:nvSpPr>
        <p:spPr>
          <a:xfrm>
            <a:off x="2940541" y="4624458"/>
            <a:ext cx="46805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게시글 읽기 폼에서 게시글 삭제 버튼 클릭한 경우</a:t>
            </a:r>
            <a:endParaRPr lang="en-US" altLang="ko-KR" sz="1500" b="1" dirty="0">
              <a:solidFill>
                <a:srgbClr val="00B0F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5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게시글 삭제 폼을 보여준다</a:t>
            </a:r>
            <a:r>
              <a:rPr lang="en-US" altLang="ko-KR" sz="15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ko-KR" altLang="en-US" sz="1500" b="1" dirty="0">
              <a:solidFill>
                <a:srgbClr val="00B0F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9D938D23-B03F-443C-B135-CF7EFC983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3" y="5457601"/>
            <a:ext cx="8746103" cy="51154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47BD526-7FBE-4E49-BBFF-546CBE84E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567" y="5987038"/>
            <a:ext cx="1807636" cy="34688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1670D3B-3EF9-4532-8F6E-67320C33C05C}"/>
              </a:ext>
            </a:extLst>
          </p:cNvPr>
          <p:cNvSpPr txBox="1"/>
          <p:nvPr/>
        </p:nvSpPr>
        <p:spPr>
          <a:xfrm>
            <a:off x="3131839" y="5807912"/>
            <a:ext cx="46805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게시글 삭제 폼에서 맞는 비밀번호가 입력되었다면</a:t>
            </a:r>
            <a:r>
              <a:rPr lang="en-US" altLang="ko-KR" sz="15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r>
              <a:rPr lang="ko-KR" altLang="en-US" sz="15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 성공 폼을 보여준다</a:t>
            </a:r>
            <a:r>
              <a:rPr lang="en-US" altLang="ko-KR" sz="15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905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게시글 삭제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9848" y="1308502"/>
            <a:ext cx="441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Core Source(Text or Image) Insert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B255D6-5641-4795-952A-02F9477EE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7" y="1827147"/>
            <a:ext cx="8742615" cy="459741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532703E-783D-43E7-B184-5DB33A35A046}"/>
              </a:ext>
            </a:extLst>
          </p:cNvPr>
          <p:cNvSpPr txBox="1"/>
          <p:nvPr/>
        </p:nvSpPr>
        <p:spPr>
          <a:xfrm>
            <a:off x="4642105" y="4653136"/>
            <a:ext cx="46805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deleteArticle</a:t>
            </a:r>
            <a:r>
              <a:rPr lang="ko-KR" altLang="en-US" sz="15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메서드로 비밀번호를 확인한 후</a:t>
            </a:r>
            <a:r>
              <a:rPr lang="en-US" altLang="ko-KR" sz="15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r>
              <a:rPr lang="ko-KR" altLang="en-US" sz="15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일치하는 비밀번호라면 해당 게시글을 삭제한다</a:t>
            </a:r>
            <a:r>
              <a:rPr lang="en-US" altLang="ko-KR" sz="15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ko-KR" altLang="en-US" sz="1500" b="1" dirty="0">
              <a:solidFill>
                <a:srgbClr val="00B05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94B1D1-8FED-4A14-AC5C-9C7939347E1B}"/>
              </a:ext>
            </a:extLst>
          </p:cNvPr>
          <p:cNvSpPr txBox="1"/>
          <p:nvPr/>
        </p:nvSpPr>
        <p:spPr>
          <a:xfrm>
            <a:off x="4855106" y="5375865"/>
            <a:ext cx="4485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deleteArticle</a:t>
            </a:r>
            <a:r>
              <a:rPr lang="ko-KR" altLang="en-US" sz="15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 호출 시</a:t>
            </a:r>
            <a:r>
              <a:rPr lang="en-US" altLang="ko-KR" sz="15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5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비밀번호가 </a:t>
            </a:r>
            <a:endParaRPr lang="en-US" altLang="ko-KR" sz="1500" b="1" dirty="0">
              <a:solidFill>
                <a:srgbClr val="7030A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5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불일치 했다면 예외 발생</a:t>
            </a:r>
            <a:r>
              <a:rPr lang="en-US" altLang="ko-KR" sz="15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5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 불가  </a:t>
            </a:r>
            <a:endParaRPr lang="en-US" altLang="ko-KR" sz="1500" b="1" dirty="0">
              <a:solidFill>
                <a:srgbClr val="7030A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5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➡ 이런 경우</a:t>
            </a:r>
            <a:r>
              <a:rPr lang="en-US" altLang="ko-KR" sz="15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5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지금의 메서드에선</a:t>
            </a:r>
            <a:r>
              <a:rPr lang="en-US" altLang="ko-KR" sz="15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5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 불가 </a:t>
            </a:r>
            <a:endParaRPr lang="en-US" altLang="ko-KR" sz="1500" b="1" dirty="0">
              <a:solidFill>
                <a:srgbClr val="7030A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5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메시지 폼을 사용자에게 보여준다</a:t>
            </a:r>
            <a:r>
              <a:rPr lang="en-US" altLang="ko-KR" sz="15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5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DD4779-19CB-46E4-AE36-7F9164F2E7D0}"/>
              </a:ext>
            </a:extLst>
          </p:cNvPr>
          <p:cNvSpPr txBox="1"/>
          <p:nvPr/>
        </p:nvSpPr>
        <p:spPr>
          <a:xfrm>
            <a:off x="-756592" y="567086"/>
            <a:ext cx="467085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</a:rPr>
              <a:t>DeleteArticleHandler.java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84A922-3A9C-4633-AA50-9025B176502E}"/>
              </a:ext>
            </a:extLst>
          </p:cNvPr>
          <p:cNvSpPr txBox="1"/>
          <p:nvPr/>
        </p:nvSpPr>
        <p:spPr>
          <a:xfrm>
            <a:off x="3491880" y="620688"/>
            <a:ext cx="14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Java,</a:t>
            </a:r>
            <a:r>
              <a:rPr lang="ko-KR" altLang="en-US" dirty="0"/>
              <a:t> </a:t>
            </a:r>
            <a:r>
              <a:rPr lang="en-US" altLang="ko-KR" dirty="0" err="1"/>
              <a:t>jsp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09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DeleteArticleService.java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게시글 삭제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9848" y="1308502"/>
            <a:ext cx="441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Core Source(Text or Image) Insert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1BBD09-9952-4EA8-A5EC-186D6ED2E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0" y="1781199"/>
            <a:ext cx="8552133" cy="48689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821F834-A45E-4828-8513-134EE45CA310}"/>
              </a:ext>
            </a:extLst>
          </p:cNvPr>
          <p:cNvSpPr txBox="1"/>
          <p:nvPr/>
        </p:nvSpPr>
        <p:spPr>
          <a:xfrm>
            <a:off x="5456127" y="3057817"/>
            <a:ext cx="27363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입력한 비밀번호가 실제 </a:t>
            </a:r>
            <a:r>
              <a:rPr lang="en-US" altLang="ko-KR" sz="15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5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존재하는지 확인</a:t>
            </a:r>
            <a:endParaRPr lang="en-US" altLang="ko-KR" sz="1500" b="1" dirty="0">
              <a:solidFill>
                <a:srgbClr val="7030A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5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➡만약 없다면 예외 발생</a:t>
            </a:r>
            <a:endParaRPr lang="en-US" altLang="ko-KR" sz="1500" b="1" dirty="0">
              <a:solidFill>
                <a:srgbClr val="7030A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402046-40CC-45DF-B145-CC31C8660607}"/>
              </a:ext>
            </a:extLst>
          </p:cNvPr>
          <p:cNvSpPr txBox="1"/>
          <p:nvPr/>
        </p:nvSpPr>
        <p:spPr>
          <a:xfrm>
            <a:off x="4567019" y="4388634"/>
            <a:ext cx="46805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비밀번호가 일치한다면</a:t>
            </a:r>
            <a:r>
              <a:rPr lang="en-US" altLang="ko-KR" sz="15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5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삭제하고자 </a:t>
            </a:r>
            <a:endParaRPr lang="en-US" altLang="ko-KR" sz="1500" b="1" dirty="0">
              <a:solidFill>
                <a:srgbClr val="00B05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5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하는 게시판의 글 번호를 이용해 목록에서 삭제</a:t>
            </a:r>
            <a:endParaRPr lang="en-US" altLang="ko-KR" sz="1500" b="1" dirty="0">
              <a:solidFill>
                <a:srgbClr val="00B05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06A89D-A016-418F-B32E-F1CB8BC09866}"/>
              </a:ext>
            </a:extLst>
          </p:cNvPr>
          <p:cNvSpPr txBox="1"/>
          <p:nvPr/>
        </p:nvSpPr>
        <p:spPr>
          <a:xfrm>
            <a:off x="3491880" y="620688"/>
            <a:ext cx="14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Java,</a:t>
            </a:r>
            <a:r>
              <a:rPr lang="ko-KR" altLang="en-US" dirty="0"/>
              <a:t> </a:t>
            </a:r>
            <a:r>
              <a:rPr lang="en-US" altLang="ko-KR" dirty="0" err="1"/>
              <a:t>jsp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90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5" y="620688"/>
            <a:ext cx="5976653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ArticleContentDao.java &amp; ArticleDao.java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6297486" y="1052736"/>
            <a:ext cx="273901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게시글 삭제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9848" y="1308502"/>
            <a:ext cx="441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Core Source(Text or Image) Insert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BBA372-DC12-499B-8F55-45DE8F400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72984"/>
            <a:ext cx="2371725" cy="571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E7D61F-22D7-4C04-8CBB-15681CD02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644484"/>
            <a:ext cx="7934325" cy="20764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402046-40CC-45DF-B145-CC31C8660607}"/>
              </a:ext>
            </a:extLst>
          </p:cNvPr>
          <p:cNvSpPr txBox="1"/>
          <p:nvPr/>
        </p:nvSpPr>
        <p:spPr>
          <a:xfrm>
            <a:off x="871195" y="4253149"/>
            <a:ext cx="793431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메서드를 </a:t>
            </a:r>
            <a:r>
              <a:rPr lang="en-US" altLang="ko-KR" sz="1500" b="1" dirty="0" err="1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ArticleContentDao</a:t>
            </a:r>
            <a:r>
              <a:rPr lang="ko-KR" altLang="en-US" sz="15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1500" b="1" dirty="0" err="1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ArticleDao</a:t>
            </a:r>
            <a:r>
              <a:rPr lang="ko-KR" altLang="en-US" sz="15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클래스에 각기 </a:t>
            </a:r>
            <a:r>
              <a:rPr lang="ko-KR" altLang="en-US" sz="1500" b="1" dirty="0" err="1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넣어줌으로써</a:t>
            </a:r>
            <a:r>
              <a:rPr lang="en-US" altLang="ko-KR" sz="15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r>
              <a:rPr lang="ko-KR" altLang="en-US" sz="15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삭제하고자 하는 게시글을 </a:t>
            </a:r>
            <a:r>
              <a:rPr lang="en-US" altLang="ko-KR" sz="1500" b="1" dirty="0" err="1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articl</a:t>
            </a:r>
            <a:r>
              <a:rPr lang="ko-KR" altLang="en-US" sz="15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sz="1500" b="1" dirty="0" err="1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article_content</a:t>
            </a:r>
            <a:r>
              <a:rPr lang="en-US" altLang="ko-KR" sz="15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5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테이블에서 모두 </a:t>
            </a:r>
            <a:endParaRPr lang="en-US" altLang="ko-KR" sz="1500" b="1" dirty="0">
              <a:solidFill>
                <a:srgbClr val="00B05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5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삭제하도록 한다</a:t>
            </a:r>
            <a:r>
              <a:rPr lang="en-US" altLang="ko-KR" sz="15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9D036-7F26-46B9-BE8A-73A9EA4519D8}"/>
              </a:ext>
            </a:extLst>
          </p:cNvPr>
          <p:cNvSpPr txBox="1"/>
          <p:nvPr/>
        </p:nvSpPr>
        <p:spPr>
          <a:xfrm>
            <a:off x="6933328" y="655331"/>
            <a:ext cx="14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Java,</a:t>
            </a:r>
            <a:r>
              <a:rPr lang="ko-KR" altLang="en-US" dirty="0"/>
              <a:t> </a:t>
            </a:r>
            <a:r>
              <a:rPr lang="en-US" altLang="ko-KR" dirty="0" err="1"/>
              <a:t>jsp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36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ConfirmDeletion.jsp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게시글 삭제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496" y="124669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 화면을 위한 </a:t>
            </a:r>
            <a:r>
              <a:rPr lang="en-US" altLang="ko-KR" dirty="0" err="1"/>
              <a:t>jsp</a:t>
            </a:r>
            <a:r>
              <a:rPr lang="ko-KR" altLang="en-US" dirty="0"/>
              <a:t>파일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755A57-E3F8-4DEA-9316-75C9472CC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812950"/>
            <a:ext cx="6086229" cy="42486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29D3EB9-BE09-409A-AE90-07247CDC9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773" y="3194541"/>
            <a:ext cx="2590800" cy="11525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E19EB3-C080-46C0-A84F-64208AB468BB}"/>
              </a:ext>
            </a:extLst>
          </p:cNvPr>
          <p:cNvSpPr txBox="1"/>
          <p:nvPr/>
        </p:nvSpPr>
        <p:spPr>
          <a:xfrm>
            <a:off x="2854579" y="1269776"/>
            <a:ext cx="4680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게시글 읽기 폼에서 게시글 삭제 버튼 클릭한 경우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C0A676-A722-4314-926A-B31B1E31EAFF}"/>
              </a:ext>
            </a:extLst>
          </p:cNvPr>
          <p:cNvSpPr txBox="1"/>
          <p:nvPr/>
        </p:nvSpPr>
        <p:spPr>
          <a:xfrm>
            <a:off x="3491880" y="620688"/>
            <a:ext cx="14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Java,</a:t>
            </a:r>
            <a:r>
              <a:rPr lang="ko-KR" altLang="en-US" dirty="0"/>
              <a:t> </a:t>
            </a:r>
            <a:r>
              <a:rPr lang="en-US" altLang="ko-KR" dirty="0" err="1"/>
              <a:t>jsp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8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deleteFail.jsp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게시글 삭제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496" y="124669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 화면을 위한 </a:t>
            </a:r>
            <a:r>
              <a:rPr lang="en-US" altLang="ko-KR" dirty="0" err="1"/>
              <a:t>jsp</a:t>
            </a:r>
            <a:r>
              <a:rPr lang="ko-KR" altLang="en-US" dirty="0"/>
              <a:t>파일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AC14A5-E9BD-41E6-A685-71B843463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435178"/>
            <a:ext cx="2324424" cy="7716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51E3BF-403A-47DF-9D2F-6D2BBC0BD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6" y="2106951"/>
            <a:ext cx="5544324" cy="24196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CB53936-3143-4341-A048-CF1206BBF908}"/>
              </a:ext>
            </a:extLst>
          </p:cNvPr>
          <p:cNvSpPr txBox="1"/>
          <p:nvPr/>
        </p:nvSpPr>
        <p:spPr>
          <a:xfrm>
            <a:off x="3491880" y="620688"/>
            <a:ext cx="14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Java,</a:t>
            </a:r>
            <a:r>
              <a:rPr lang="ko-KR" altLang="en-US" dirty="0"/>
              <a:t> </a:t>
            </a:r>
            <a:r>
              <a:rPr lang="en-US" altLang="ko-KR" dirty="0" err="1"/>
              <a:t>jsp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64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deleteFail.jsp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게시글 삭제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496" y="124669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 화면을 위한 </a:t>
            </a:r>
            <a:r>
              <a:rPr lang="en-US" altLang="ko-KR" dirty="0" err="1"/>
              <a:t>jsp</a:t>
            </a:r>
            <a:r>
              <a:rPr lang="ko-KR" altLang="en-US" dirty="0"/>
              <a:t>파일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80BE91-13B0-4B02-8E0A-61E7529FF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983769"/>
            <a:ext cx="2695951" cy="7906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07B6E8B-10E3-4CAA-BBB7-4651C4C5C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81" y="2936822"/>
            <a:ext cx="5572903" cy="24101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E278740-4F3C-4408-B908-DD5885C05D29}"/>
              </a:ext>
            </a:extLst>
          </p:cNvPr>
          <p:cNvSpPr txBox="1"/>
          <p:nvPr/>
        </p:nvSpPr>
        <p:spPr>
          <a:xfrm>
            <a:off x="3039327" y="1315479"/>
            <a:ext cx="38369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입력한 비밀번호가 일치하는 경우 정상적인 메시지 삭제 </a:t>
            </a:r>
            <a:r>
              <a:rPr lang="ko-KR" altLang="en-US" sz="1500" b="1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성공 메시지 보여줌</a:t>
            </a:r>
            <a:r>
              <a:rPr lang="en-US" altLang="ko-KR" sz="15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1500" b="1" dirty="0">
              <a:solidFill>
                <a:srgbClr val="00B05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005FBC-7C7B-4ED2-9B90-E88B53A79A17}"/>
              </a:ext>
            </a:extLst>
          </p:cNvPr>
          <p:cNvSpPr txBox="1"/>
          <p:nvPr/>
        </p:nvSpPr>
        <p:spPr>
          <a:xfrm>
            <a:off x="3491880" y="620688"/>
            <a:ext cx="14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Java,</a:t>
            </a:r>
            <a:r>
              <a:rPr lang="ko-KR" altLang="en-US" dirty="0"/>
              <a:t> </a:t>
            </a:r>
            <a:r>
              <a:rPr lang="en-US" altLang="ko-KR" dirty="0" err="1"/>
              <a:t>jsp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72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320</Words>
  <Application>Microsoft Office PowerPoint</Application>
  <PresentationFormat>화면 슬라이드 쇼(4:3)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koreateach</dc:creator>
  <cp:lastModifiedBy>yunjj92@gmail.com</cp:lastModifiedBy>
  <cp:revision>33</cp:revision>
  <dcterms:created xsi:type="dcterms:W3CDTF">2020-08-10T02:10:03Z</dcterms:created>
  <dcterms:modified xsi:type="dcterms:W3CDTF">2021-04-07T10:17:28Z</dcterms:modified>
</cp:coreProperties>
</file>