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ListArticleService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en-US" altLang="ko-KR" sz="2000" b="1" dirty="0" err="1">
                <a:solidFill>
                  <a:schemeClr val="tx1"/>
                </a:solidFill>
              </a:rPr>
              <a:t>jsp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164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게시글 목록을 구하기 위해 게시글의 개수를 구한다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err="1"/>
              <a:t>articleDao</a:t>
            </a:r>
            <a:r>
              <a:rPr lang="ko-KR" altLang="en-US" sz="1100" dirty="0"/>
              <a:t>의 </a:t>
            </a:r>
            <a:r>
              <a:rPr lang="en-US" altLang="ko-KR" sz="1100" dirty="0"/>
              <a:t>select()</a:t>
            </a:r>
            <a:r>
              <a:rPr lang="ko-KR" altLang="en-US" sz="1100" dirty="0"/>
              <a:t>메서드 통해 조회할 레코드의 </a:t>
            </a:r>
            <a:r>
              <a:rPr lang="ko-KR" altLang="en-US" sz="1100" dirty="0" err="1"/>
              <a:t>시작행</a:t>
            </a:r>
            <a:r>
              <a:rPr lang="ko-KR" altLang="en-US" sz="1100" dirty="0"/>
              <a:t> 부터 </a:t>
            </a:r>
            <a:endParaRPr lang="en-US" altLang="ko-KR" sz="1100" dirty="0"/>
          </a:p>
          <a:p>
            <a:r>
              <a:rPr lang="ko-KR" altLang="en-US" sz="1100" dirty="0"/>
              <a:t>끝행 까지 계산한다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4AFEFE-00E2-43E0-8666-68504AAA1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4" y="1267852"/>
            <a:ext cx="4449124" cy="24863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59E8B5-8CBA-4EFB-BAF6-39E34E246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29" y="1374264"/>
            <a:ext cx="3343742" cy="14384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B277DF1-06F3-4955-83BA-943EFC552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9" y="4176084"/>
            <a:ext cx="425826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ArticlePage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java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4710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게시글의 수가 </a:t>
            </a:r>
            <a:r>
              <a:rPr lang="en-US" altLang="ko-KR" sz="1100" dirty="0"/>
              <a:t>0</a:t>
            </a:r>
            <a:r>
              <a:rPr lang="ko-KR" altLang="en-US" sz="1100" dirty="0"/>
              <a:t>개면 페이지 항목을 </a:t>
            </a:r>
            <a:r>
              <a:rPr lang="en-US" altLang="ko-KR" sz="1100" dirty="0"/>
              <a:t>0</a:t>
            </a:r>
            <a:r>
              <a:rPr lang="ko-KR" altLang="en-US" sz="1100" dirty="0"/>
              <a:t>으로 초기화 하고 </a:t>
            </a:r>
            <a:r>
              <a:rPr lang="ko-KR" altLang="en-US" sz="1100" dirty="0" err="1"/>
              <a:t>표시않한다</a:t>
            </a:r>
            <a:endParaRPr lang="en-US" altLang="ko-KR" sz="1100" dirty="0"/>
          </a:p>
          <a:p>
            <a:r>
              <a:rPr lang="ko-KR" altLang="en-US" sz="1100" dirty="0"/>
              <a:t>게시글이 존재 한다면  게시글 개수를 </a:t>
            </a:r>
            <a:r>
              <a:rPr lang="en-US" altLang="ko-KR" sz="1100" dirty="0"/>
              <a:t>size</a:t>
            </a:r>
            <a:r>
              <a:rPr lang="ko-KR" altLang="en-US" sz="1100" dirty="0"/>
              <a:t>로 나눈 값을 </a:t>
            </a:r>
            <a:endParaRPr lang="en-US" altLang="ko-KR" sz="1100" dirty="0"/>
          </a:p>
          <a:p>
            <a:r>
              <a:rPr lang="ko-KR" altLang="en-US" sz="1100" dirty="0"/>
              <a:t>페이지 개수로 사용한다</a:t>
            </a:r>
            <a:r>
              <a:rPr lang="en-US" altLang="ko-KR" sz="1100" dirty="0"/>
              <a:t>, </a:t>
            </a:r>
            <a:r>
              <a:rPr lang="ko-KR" altLang="en-US" sz="1100" dirty="0"/>
              <a:t>전체 게시글 개수를 </a:t>
            </a:r>
            <a:r>
              <a:rPr lang="en-US" altLang="ko-KR" sz="1100" dirty="0"/>
              <a:t>size</a:t>
            </a:r>
            <a:r>
              <a:rPr lang="ko-KR" altLang="en-US" sz="1100" dirty="0"/>
              <a:t>로 나눈 나머지가 </a:t>
            </a:r>
            <a:endParaRPr lang="en-US" altLang="ko-KR" sz="1100" dirty="0"/>
          </a:p>
          <a:p>
            <a:r>
              <a:rPr lang="en-US" altLang="ko-KR" sz="1100" dirty="0"/>
              <a:t>0</a:t>
            </a:r>
            <a:r>
              <a:rPr lang="ko-KR" altLang="en-US" sz="1100" dirty="0"/>
              <a:t>보다 크면 페이지 수를 </a:t>
            </a:r>
            <a:r>
              <a:rPr lang="en-US" altLang="ko-KR" sz="1100" dirty="0"/>
              <a:t>1 </a:t>
            </a:r>
            <a:r>
              <a:rPr lang="ko-KR" altLang="en-US" sz="1100" dirty="0"/>
              <a:t>증가한다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화면 하단에 보여줄 페이지 이동 링크의 시작 페이지 번호를 구한다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</a:t>
            </a:r>
            <a:r>
              <a:rPr lang="ko-KR" altLang="en-US" sz="1100" dirty="0"/>
              <a:t>단위로 나눠서 표시하며 </a:t>
            </a:r>
            <a:r>
              <a:rPr lang="en-US" altLang="ko-KR" sz="1100" dirty="0"/>
              <a:t>1~5</a:t>
            </a:r>
            <a:r>
              <a:rPr lang="ko-KR" altLang="en-US" sz="1100" dirty="0"/>
              <a:t>까지 </a:t>
            </a:r>
            <a:r>
              <a:rPr lang="ko-KR" altLang="en-US" sz="1100" dirty="0" err="1"/>
              <a:t>표시후</a:t>
            </a:r>
            <a:r>
              <a:rPr lang="ko-KR" altLang="en-US" sz="1100" dirty="0"/>
              <a:t> 뒷부분은 </a:t>
            </a:r>
            <a:r>
              <a:rPr lang="en-US" altLang="ko-KR" sz="1100" dirty="0"/>
              <a:t>6~10</a:t>
            </a:r>
            <a:r>
              <a:rPr lang="ko-KR" altLang="en-US" sz="1100" dirty="0"/>
              <a:t>으로</a:t>
            </a:r>
            <a:endParaRPr lang="en-US" altLang="ko-KR" sz="1100" dirty="0"/>
          </a:p>
          <a:p>
            <a:r>
              <a:rPr lang="ko-KR" altLang="en-US" sz="1100" dirty="0"/>
              <a:t>표시해준다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769A90-DCEA-4114-92CD-479B6223A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6" y="1249055"/>
            <a:ext cx="3667637" cy="30198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C1C152-6256-4574-B6EF-6B8559C12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90" y="1329285"/>
            <a:ext cx="325800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5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ListArticleHandler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java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363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지정한 페이지 번호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pageNo</a:t>
            </a:r>
            <a:r>
              <a:rPr lang="en-US" altLang="ko-KR" sz="1100" dirty="0"/>
              <a:t>)</a:t>
            </a:r>
            <a:r>
              <a:rPr lang="ko-KR" altLang="en-US" sz="1100" dirty="0"/>
              <a:t>에 해당하는 게시글 데이터를 구한다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err="1"/>
              <a:t>ArticlePage</a:t>
            </a:r>
            <a:r>
              <a:rPr lang="en-US" altLang="ko-KR" sz="1100" dirty="0"/>
              <a:t> </a:t>
            </a:r>
            <a:r>
              <a:rPr lang="ko-KR" altLang="en-US" sz="1100" dirty="0"/>
              <a:t>객체를 </a:t>
            </a:r>
            <a:r>
              <a:rPr lang="en-US" altLang="ko-KR" sz="1100" dirty="0"/>
              <a:t>JSP</a:t>
            </a:r>
            <a:r>
              <a:rPr lang="ko-KR" altLang="en-US" sz="1100" dirty="0"/>
              <a:t>에서 사용할 수 있도록 </a:t>
            </a:r>
            <a:r>
              <a:rPr lang="en-US" altLang="ko-KR" sz="1100" dirty="0"/>
              <a:t>request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EC9E61-921F-46E9-9FA0-ACD37FCF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0" y="1406222"/>
            <a:ext cx="3991532" cy="28960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31DF8B4-046C-4E2C-9DEE-BA6BBC582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97" y="1381424"/>
            <a:ext cx="325800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3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ArticleDao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java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2210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convertArticle</a:t>
            </a:r>
            <a:r>
              <a:rPr lang="en-US" altLang="ko-KR" sz="1100" dirty="0"/>
              <a:t>()</a:t>
            </a:r>
            <a:r>
              <a:rPr lang="ko-KR" altLang="en-US" sz="1100" dirty="0"/>
              <a:t>메서드 통해 번호를 통해 게시글을 조회 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increaseReadCount</a:t>
            </a:r>
            <a:r>
              <a:rPr lang="en-US" altLang="ko-KR" sz="1100" dirty="0"/>
              <a:t>()</a:t>
            </a:r>
            <a:r>
              <a:rPr lang="ko-KR" altLang="en-US" sz="1100" dirty="0"/>
              <a:t>메서드 통해 </a:t>
            </a:r>
            <a:r>
              <a:rPr lang="ko-KR" altLang="en-US" sz="1100" dirty="0" err="1"/>
              <a:t>조회시</a:t>
            </a:r>
            <a:r>
              <a:rPr lang="ko-KR" altLang="en-US" sz="1100" dirty="0"/>
              <a:t> 조회수를 </a:t>
            </a:r>
            <a:r>
              <a:rPr lang="en-US" altLang="ko-KR" sz="1100" dirty="0"/>
              <a:t>1</a:t>
            </a:r>
            <a:r>
              <a:rPr lang="ko-KR" altLang="en-US" sz="1100" dirty="0"/>
              <a:t>씩 증가한다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B34A05-0661-4C47-9E7C-4DB2A8211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0" y="5228039"/>
            <a:ext cx="3924848" cy="1276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0CA4F7-594B-424B-B915-3688D40CA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7" y="1466818"/>
            <a:ext cx="4220164" cy="27531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674B44B-A7BD-40E5-A018-866725217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52" y="1357536"/>
            <a:ext cx="321037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ArticleContentDao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java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390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앞서 존재하는 메서드와 같은 기능을 하며 구현을 위해 </a:t>
            </a:r>
            <a:r>
              <a:rPr lang="ko-KR" altLang="en-US" sz="1100" dirty="0" err="1"/>
              <a:t>입력한것임</a:t>
            </a:r>
            <a:endParaRPr lang="en-US" altLang="ko-KR" sz="1100" dirty="0"/>
          </a:p>
          <a:p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8C3A77-98E5-4150-98B9-D37395902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57536"/>
            <a:ext cx="4392488" cy="29817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39E7EB-272D-41E6-89F3-4C4B99080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441" y="1842933"/>
            <a:ext cx="4258491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ReadArticleService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java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39094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테이블에서 지정한 번호의 </a:t>
            </a:r>
            <a:r>
              <a:rPr lang="en-US" altLang="ko-KR" sz="1100" dirty="0"/>
              <a:t>Article </a:t>
            </a:r>
            <a:r>
              <a:rPr lang="ko-KR" altLang="en-US" sz="1100" dirty="0"/>
              <a:t>객체를 구한다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만약에 게시글 데이터가 존재하지 않는다면 예외 처리 발생 시키고</a:t>
            </a:r>
            <a:endParaRPr lang="en-US" altLang="ko-KR" sz="1100" dirty="0"/>
          </a:p>
          <a:p>
            <a:r>
              <a:rPr lang="ko-KR" altLang="en-US" sz="1100" dirty="0"/>
              <a:t>테이블에서 지정한 번호의 </a:t>
            </a:r>
            <a:r>
              <a:rPr lang="en-US" altLang="ko-KR" sz="1100" dirty="0" err="1"/>
              <a:t>ArticleContent</a:t>
            </a:r>
            <a:r>
              <a:rPr lang="en-US" altLang="ko-KR" sz="1100" dirty="0"/>
              <a:t> </a:t>
            </a:r>
            <a:r>
              <a:rPr lang="ko-KR" altLang="en-US" sz="1100" dirty="0"/>
              <a:t>객체를 구한다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Article</a:t>
            </a:r>
            <a:r>
              <a:rPr lang="ko-KR" altLang="en-US" sz="1100" dirty="0"/>
              <a:t>객체를 구하기 </a:t>
            </a:r>
            <a:r>
              <a:rPr lang="ko-KR" altLang="en-US" sz="1100" dirty="0" err="1"/>
              <a:t>위헤</a:t>
            </a:r>
            <a:r>
              <a:rPr lang="ko-KR" altLang="en-US" sz="1100" dirty="0"/>
              <a:t> </a:t>
            </a:r>
            <a:r>
              <a:rPr lang="en-US" altLang="ko-KR" sz="1100" dirty="0" err="1"/>
              <a:t>Articledata</a:t>
            </a:r>
            <a:r>
              <a:rPr lang="ko-KR" altLang="en-US" sz="1100" dirty="0"/>
              <a:t>에서 </a:t>
            </a:r>
            <a:r>
              <a:rPr lang="en-US" altLang="ko-KR" sz="1100" dirty="0"/>
              <a:t>get</a:t>
            </a:r>
            <a:r>
              <a:rPr lang="ko-KR" altLang="en-US" sz="1100" dirty="0"/>
              <a:t>메서드 통해</a:t>
            </a:r>
            <a:endParaRPr lang="en-US" altLang="ko-KR" sz="1100" dirty="0"/>
          </a:p>
          <a:p>
            <a:r>
              <a:rPr lang="ko-KR" altLang="en-US" sz="1100" dirty="0"/>
              <a:t>리턴 </a:t>
            </a:r>
            <a:r>
              <a:rPr lang="ko-KR" altLang="en-US" sz="1100" dirty="0" err="1"/>
              <a:t>받을수</a:t>
            </a:r>
            <a:r>
              <a:rPr lang="ko-KR" altLang="en-US" sz="1100" dirty="0"/>
              <a:t> 있게 설정한다</a:t>
            </a:r>
            <a:r>
              <a:rPr lang="en-US" altLang="ko-KR" sz="11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ED8107-3B34-492A-BAC0-83877FF42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9" y="1318622"/>
            <a:ext cx="3972479" cy="31627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690C5-C3DB-4F0A-82FC-FDBEC0BE6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3" y="4524824"/>
            <a:ext cx="2924583" cy="20291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BE21860-FBF4-43D3-A578-DD40C99D0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77" y="1265400"/>
            <a:ext cx="439094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ReadArticleHandler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java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5111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getArticle</a:t>
            </a:r>
            <a:r>
              <a:rPr lang="ko-KR" altLang="en-US" sz="1100" dirty="0"/>
              <a:t>메서드는 지정한 번호에 글이 없으면 </a:t>
            </a:r>
            <a:r>
              <a:rPr lang="ko-KR" altLang="en-US" sz="1100" dirty="0" err="1"/>
              <a:t>익셉션을</a:t>
            </a:r>
            <a:r>
              <a:rPr lang="ko-KR" altLang="en-US" sz="1100" dirty="0"/>
              <a:t> 발생시킨다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Request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articledate</a:t>
            </a:r>
            <a:r>
              <a:rPr lang="ko-KR" altLang="en-US" sz="1100" dirty="0"/>
              <a:t>속성에 게시글 데이터를 저장한다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익셉션이</a:t>
            </a:r>
            <a:r>
              <a:rPr lang="ko-KR" altLang="en-US" sz="1100" dirty="0"/>
              <a:t> 발생한다면 로그메시지를 기록하고 </a:t>
            </a:r>
            <a:r>
              <a:rPr lang="en-US" altLang="ko-KR" sz="1100" dirty="0"/>
              <a:t>404</a:t>
            </a:r>
            <a:r>
              <a:rPr lang="ko-KR" altLang="en-US" sz="1100" dirty="0"/>
              <a:t>에러를 실행한다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29D0FB-5A6A-4BEE-9728-45A7C7DFD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5" y="1331247"/>
            <a:ext cx="4896533" cy="24577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BE21860-FBF4-43D3-A578-DD40C99D0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77" y="1265400"/>
            <a:ext cx="439094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3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readArticle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en-US" altLang="ko-KR" sz="2000" b="1" dirty="0" err="1">
                <a:solidFill>
                  <a:schemeClr val="tx1"/>
                </a:solidFill>
              </a:rPr>
              <a:t>jsp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1697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게시글의 번호</a:t>
            </a:r>
            <a:r>
              <a:rPr lang="en-US" altLang="ko-KR" sz="1100" dirty="0"/>
              <a:t>,</a:t>
            </a:r>
            <a:r>
              <a:rPr lang="ko-KR" altLang="en-US" sz="1100" dirty="0"/>
              <a:t> 작성자</a:t>
            </a:r>
            <a:r>
              <a:rPr lang="en-US" altLang="ko-KR" sz="1100" dirty="0"/>
              <a:t>, </a:t>
            </a:r>
            <a:r>
              <a:rPr lang="ko-KR" altLang="en-US" sz="1100" dirty="0"/>
              <a:t>제목</a:t>
            </a:r>
            <a:r>
              <a:rPr lang="en-US" altLang="ko-KR" sz="1100" dirty="0"/>
              <a:t>, </a:t>
            </a:r>
            <a:r>
              <a:rPr lang="ko-KR" altLang="en-US" sz="1100" dirty="0"/>
              <a:t>내용표시하고</a:t>
            </a:r>
            <a:r>
              <a:rPr lang="en-US" altLang="ko-KR" sz="1100" dirty="0"/>
              <a:t> </a:t>
            </a:r>
            <a:r>
              <a:rPr lang="ko-KR" altLang="en-US" sz="1100" dirty="0"/>
              <a:t>목록</a:t>
            </a:r>
            <a:r>
              <a:rPr lang="en-US" altLang="ko-KR" sz="1100" dirty="0"/>
              <a:t>, </a:t>
            </a:r>
          </a:p>
          <a:p>
            <a:r>
              <a:rPr lang="ko-KR" altLang="en-US" sz="1100" dirty="0"/>
              <a:t>게시글 수정</a:t>
            </a:r>
            <a:r>
              <a:rPr lang="en-US" altLang="ko-KR" sz="1100" dirty="0"/>
              <a:t>, </a:t>
            </a:r>
            <a:r>
              <a:rPr lang="ko-KR" altLang="en-US" sz="1100" dirty="0"/>
              <a:t>게시글 삭제를 선택할 시 각각의 링크를 설정한다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CCCEA2-7748-4D92-8ABA-BFB5A2BDE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5" y="1472019"/>
            <a:ext cx="4048690" cy="50108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B554BD-57AD-45F9-AB52-359B2BC70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03" y="1260769"/>
            <a:ext cx="4388561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2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299</Words>
  <Application>Microsoft Office PowerPoint</Application>
  <PresentationFormat>화면 슬라이드 쇼(4:3)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kosmo_14</cp:lastModifiedBy>
  <cp:revision>20</cp:revision>
  <dcterms:created xsi:type="dcterms:W3CDTF">2020-08-10T02:10:03Z</dcterms:created>
  <dcterms:modified xsi:type="dcterms:W3CDTF">2021-04-07T07:07:50Z</dcterms:modified>
</cp:coreProperties>
</file>