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843" y="1214422"/>
            <a:ext cx="8794969" cy="53829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B110E-3E73-4F03-B609-86F74AB0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5" y="1643050"/>
            <a:ext cx="7240010" cy="2429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8D72D-FF89-41BC-9403-AE9A4E9C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" y="4034464"/>
            <a:ext cx="6839905" cy="866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7826FD-377B-4FAE-BD32-80AB09A28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05" y="4901360"/>
            <a:ext cx="6820852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C67286-DE81-4763-87DF-9637EF31D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05" y="5692351"/>
            <a:ext cx="683990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3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46E96-3D4D-4F2D-8B9C-BB51B751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9" y="1364034"/>
            <a:ext cx="578248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1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71406" y="714356"/>
            <a:ext cx="4357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Gantt Chart :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 4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843" y="1214422"/>
            <a:ext cx="8794969" cy="53829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6187" y="1273718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Here : Contents Image Insert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B110E-3E73-4F03-B609-86F74AB0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5" y="1643050"/>
            <a:ext cx="7240010" cy="2429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39341E-D755-4A05-8D38-D433798B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" y="4038297"/>
            <a:ext cx="6839905" cy="847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F02E71-AB76-4AE0-9C32-A08CD28A2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51" y="4886140"/>
            <a:ext cx="6830378" cy="847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089808-506C-4913-9378-822B0E635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51" y="5718235"/>
            <a:ext cx="682085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110272" y="764704"/>
            <a:ext cx="22000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GitHub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B765D5-483B-44CA-B3C8-98A18539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28" y="1412776"/>
            <a:ext cx="6047543" cy="48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D5FCE-7628-43ED-8B24-82E68179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5544616" cy="4305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9BF5CD-D607-497F-B480-BBEAE5D2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66" y="1412776"/>
            <a:ext cx="213389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CF37-48B6-46C5-88DD-A698E27A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283416-34F7-476D-9A0A-C2816520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53058"/>
            <a:ext cx="4823405" cy="51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3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3981A-7817-4EB1-ADE4-E0301332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A4204-1D41-41AF-88C3-6CF64879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6" y="1262577"/>
            <a:ext cx="5849166" cy="52966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7AF109-644D-4556-A62F-B46D11E21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284984"/>
            <a:ext cx="1400370" cy="288647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633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72AAE-E3DB-4FA4-9B2D-F0AB076F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1B4ACB-8B66-4243-9F45-043D2952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1163"/>
            <a:ext cx="581106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3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5290C8-98C5-4DED-A651-E05165CD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6" y="1406820"/>
            <a:ext cx="5820587" cy="51727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E429AE-FBF4-4028-A037-A4723BCC4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40" y="3429000"/>
            <a:ext cx="1781424" cy="191479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174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110272" y="71414"/>
            <a:ext cx="424741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(Development Schedule)</a:t>
            </a:r>
            <a:endParaRPr lang="ko-KR" altLang="en-US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71406" y="71415"/>
            <a:ext cx="4286280" cy="5715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69546" y="692696"/>
            <a:ext cx="1918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Trello : </a:t>
            </a: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622C19-551A-48BE-9370-3BBDD13F2752}"/>
              </a:ext>
            </a:extLst>
          </p:cNvPr>
          <p:cNvSpPr/>
          <p:nvPr/>
        </p:nvSpPr>
        <p:spPr>
          <a:xfrm>
            <a:off x="143966" y="1245070"/>
            <a:ext cx="8820522" cy="54962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E637A-7B9A-41BC-AE91-2B428908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473505"/>
            <a:ext cx="2162477" cy="5039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DC597-AC13-4C31-BA57-46178771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1" y="1681686"/>
            <a:ext cx="577295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Office PowerPoint</Application>
  <PresentationFormat>화면 슬라이드 쇼(4:3)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Jeong Yunjeong</cp:lastModifiedBy>
  <cp:revision>16</cp:revision>
  <dcterms:created xsi:type="dcterms:W3CDTF">2020-08-10T02:10:03Z</dcterms:created>
  <dcterms:modified xsi:type="dcterms:W3CDTF">2021-04-09T04:29:49Z</dcterms:modified>
</cp:coreProperties>
</file>