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E1F33-99A2-4CA1-AFAF-CB62AC2D2AAC}"/>
              </a:ext>
            </a:extLst>
          </p:cNvPr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F857F-A73F-458B-A8CC-8CD4855E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4" y="1919271"/>
            <a:ext cx="7524328" cy="44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09A90-7406-42DC-872F-7DE6265E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70" y="2787312"/>
            <a:ext cx="4434957" cy="966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D42B3B-429A-4199-B774-F326A61B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06" y="3793541"/>
            <a:ext cx="4374486" cy="1242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C557FE-71C1-4653-8C4D-A1D12116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05" y="2574338"/>
            <a:ext cx="669727" cy="1928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264206" y="2571859"/>
            <a:ext cx="566102" cy="173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91470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2243957" y="2346430"/>
            <a:ext cx="920373" cy="28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4FFD0-8469-4AF7-8FF7-140D81AA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94" y="2393153"/>
            <a:ext cx="819746" cy="19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97CB58-E47C-4B41-BA80-24F3F4FB0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71" y="3975479"/>
            <a:ext cx="4313444" cy="11117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E598C0-EAF1-49CF-B807-C5ED76FC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70" y="2662304"/>
            <a:ext cx="4272939" cy="13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766796" y="2565096"/>
            <a:ext cx="1509287" cy="21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9453F-0E7D-48EF-9901-E3A0AD7E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34" y="2922175"/>
            <a:ext cx="4845535" cy="1584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AB46A5-C44B-4767-9677-36795497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16" y="2601558"/>
            <a:ext cx="1398100" cy="1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48EE2-946C-41C9-AB49-E05601B819CE}"/>
              </a:ext>
            </a:extLst>
          </p:cNvPr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3D95B-BE45-4998-8460-BD79253F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66" y="2282057"/>
            <a:ext cx="3867894" cy="28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48EE2-946C-41C9-AB49-E05601B819CE}"/>
              </a:ext>
            </a:extLst>
          </p:cNvPr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4C9FB-F232-4EA0-B4A4-6912E021D3EC}"/>
              </a:ext>
            </a:extLst>
          </p:cNvPr>
          <p:cNvSpPr/>
          <p:nvPr/>
        </p:nvSpPr>
        <p:spPr>
          <a:xfrm>
            <a:off x="3280890" y="2670048"/>
            <a:ext cx="2419690" cy="247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6BA19B-C170-4D2D-9639-55BBB20C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27" y="3398989"/>
            <a:ext cx="4743886" cy="12715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C1F33E-C30E-4846-93C7-691A7A81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58" y="2715526"/>
            <a:ext cx="218063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2B6BD-013E-4963-B318-FF584318CC4E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AF5635-BC8E-43BA-9FF0-02BBB733D2AD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8E209-6031-44CB-AF94-70ABFBC48432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20FE88-8B8E-41DC-AFCB-B8534A9AF5CC}"/>
              </a:ext>
            </a:extLst>
          </p:cNvPr>
          <p:cNvSpPr/>
          <p:nvPr/>
        </p:nvSpPr>
        <p:spPr>
          <a:xfrm>
            <a:off x="142844" y="1214421"/>
            <a:ext cx="8794969" cy="53829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E1F33-99A2-4CA1-AFAF-CB62AC2D2AAC}"/>
              </a:ext>
            </a:extLst>
          </p:cNvPr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80520-D8AE-4CFA-8B2A-7E3F403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943581"/>
            <a:ext cx="7956376" cy="40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81710" y="773652"/>
            <a:ext cx="4894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10272" y="1214422"/>
            <a:ext cx="8874456" cy="4662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D611-648F-4E5E-B70C-65CAEAA0674C}"/>
              </a:ext>
            </a:extLst>
          </p:cNvPr>
          <p:cNvSpPr txBox="1"/>
          <p:nvPr/>
        </p:nvSpPr>
        <p:spPr>
          <a:xfrm>
            <a:off x="173615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3" y="2010365"/>
            <a:ext cx="2409825" cy="34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4282" y="781110"/>
            <a:ext cx="7238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42843" y="1221880"/>
            <a:ext cx="8794969" cy="54474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6187" y="1281176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CBAB4-E3B7-4E44-9BAA-64F85C3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6" y="1898861"/>
            <a:ext cx="7936822" cy="45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1225704" y="921583"/>
            <a:ext cx="3185561" cy="393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5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1196555" y="910811"/>
            <a:ext cx="3214710" cy="4286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1279282" y="1437489"/>
            <a:ext cx="367076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1225704" y="1768066"/>
            <a:ext cx="6655842" cy="3497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D611-648F-4E5E-B70C-65CAEAA0674C}"/>
              </a:ext>
            </a:extLst>
          </p:cNvPr>
          <p:cNvSpPr txBox="1"/>
          <p:nvPr/>
        </p:nvSpPr>
        <p:spPr>
          <a:xfrm>
            <a:off x="1273212" y="1812538"/>
            <a:ext cx="2460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Here : Contents Image Insert</a:t>
            </a:r>
            <a:endParaRPr lang="ko-KR" altLang="en-US" sz="13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1" y="2365024"/>
            <a:ext cx="1807369" cy="25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225704" y="921583"/>
            <a:ext cx="3185561" cy="393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5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196555" y="910811"/>
            <a:ext cx="3214710" cy="4286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303711" y="1443082"/>
            <a:ext cx="5428529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35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0133" y="1773660"/>
            <a:ext cx="6596227" cy="4085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1297641" y="1818132"/>
            <a:ext cx="2460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Here : Contents Image Insert</a:t>
            </a:r>
            <a:endParaRPr lang="ko-KR" altLang="en-US" sz="13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CBAB4-E3B7-4E44-9BAA-64F85C3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37" y="2281396"/>
            <a:ext cx="5952617" cy="33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A2DF7-98BE-41BA-B2C0-1B8E131B60DB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173D82-819C-4A6E-AB9C-4E513AED91A3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9E978-0679-4406-AAF1-3A6C49AC6480}"/>
              </a:ext>
            </a:extLst>
          </p:cNvPr>
          <p:cNvSpPr txBox="1"/>
          <p:nvPr/>
        </p:nvSpPr>
        <p:spPr>
          <a:xfrm>
            <a:off x="2102462" y="1935367"/>
            <a:ext cx="275307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92730-812E-47DC-8FEB-745A5EB314EA}"/>
              </a:ext>
            </a:extLst>
          </p:cNvPr>
          <p:cNvSpPr/>
          <p:nvPr/>
        </p:nvSpPr>
        <p:spPr>
          <a:xfrm>
            <a:off x="2062278" y="2183300"/>
            <a:ext cx="5021001" cy="31343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D611-648F-4E5E-B70C-65CAEAA0674C}"/>
              </a:ext>
            </a:extLst>
          </p:cNvPr>
          <p:cNvSpPr txBox="1"/>
          <p:nvPr/>
        </p:nvSpPr>
        <p:spPr>
          <a:xfrm>
            <a:off x="2097910" y="2216654"/>
            <a:ext cx="18886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Here : Contents Image Insert</a:t>
            </a:r>
            <a:endParaRPr lang="ko-KR" altLang="en-US" sz="101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34179-61FE-47B5-B05F-BF012D98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45" y="2620462"/>
            <a:ext cx="1355527" cy="1938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7E9A7-E382-4CF3-9043-D984A0B4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05" y="2254370"/>
            <a:ext cx="2725573" cy="27742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12EC96-0DDF-4B9C-8487-886200C81D34}"/>
              </a:ext>
            </a:extLst>
          </p:cNvPr>
          <p:cNvSpPr/>
          <p:nvPr/>
        </p:nvSpPr>
        <p:spPr>
          <a:xfrm>
            <a:off x="2263245" y="2821433"/>
            <a:ext cx="1355527" cy="405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160520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CBAB4-E3B7-4E44-9BAA-64F85C37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54" y="2568298"/>
            <a:ext cx="4464463" cy="253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6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2062279" y="1407020"/>
            <a:ext cx="2389171" cy="57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1125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1125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2040416" y="1540358"/>
            <a:ext cx="2411033" cy="3214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20784" y="1939562"/>
            <a:ext cx="4071397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13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80601" y="2187495"/>
            <a:ext cx="4947170" cy="30642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1F3E9-906E-42FF-A8A9-635F9D7E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63" y="2699919"/>
            <a:ext cx="4800478" cy="2486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A2031A-15FB-400B-AEDB-5A393967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40" y="2428388"/>
            <a:ext cx="1735931" cy="1821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9F18B0-9380-44A3-8A01-58E9CEC038A2}"/>
              </a:ext>
            </a:extLst>
          </p:cNvPr>
          <p:cNvSpPr/>
          <p:nvPr/>
        </p:nvSpPr>
        <p:spPr>
          <a:xfrm>
            <a:off x="2171762" y="2374255"/>
            <a:ext cx="1833176" cy="25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92264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355</Words>
  <Application>Microsoft Office PowerPoint</Application>
  <PresentationFormat>화면 슬라이드 쇼(4:3)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yunjj92@gmail.com</cp:lastModifiedBy>
  <cp:revision>15</cp:revision>
  <dcterms:created xsi:type="dcterms:W3CDTF">2020-08-10T02:10:03Z</dcterms:created>
  <dcterms:modified xsi:type="dcterms:W3CDTF">2021-04-21T08:29:25Z</dcterms:modified>
</cp:coreProperties>
</file>