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50"/>
    <p:restoredTop sz="94660"/>
  </p:normalViewPr>
  <p:slideViewPr>
    <p:cSldViewPr>
      <p:cViewPr>
        <p:scale>
          <a:sx n="70" d="100"/>
          <a:sy n="70" d="100"/>
        </p:scale>
        <p:origin x="-1770" y="-90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20249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getBoard.jsp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5144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jsp,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수정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6943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895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Result Image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700808"/>
            <a:ext cx="4104456" cy="4896544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</p:pic>
      <p:sp>
        <p:nvSpPr>
          <p:cNvPr id="36" name=""/>
          <p:cNvSpPr/>
          <p:nvPr/>
        </p:nvSpPr>
        <p:spPr>
          <a:xfrm>
            <a:off x="417240" y="2204864"/>
            <a:ext cx="3218656" cy="14401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1907704" y="4437112"/>
            <a:ext cx="914400" cy="21602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539552" y="2060848"/>
            <a:ext cx="1440160" cy="144016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4716016" y="5157192"/>
            <a:ext cx="4104456" cy="1375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1.</a:t>
            </a:r>
            <a:r>
              <a:rPr lang="ko-KR" altLang="en-US" sz="1400"/>
              <a:t> </a:t>
            </a:r>
            <a:r>
              <a:rPr lang="en-US" altLang="ko-KR" sz="1400"/>
              <a:t>form</a:t>
            </a:r>
            <a:r>
              <a:rPr lang="ko-KR" altLang="en-US" sz="1400"/>
              <a:t> 데이터를 서버로 보낼 때 데이터가 도착할 장소 </a:t>
            </a:r>
            <a:r>
              <a:rPr lang="en-US" altLang="ko-KR" sz="1400"/>
              <a:t>updateBoard.do</a:t>
            </a:r>
            <a:r>
              <a:rPr lang="ko-KR" altLang="en-US" sz="1400"/>
              <a:t>로 지정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2.</a:t>
            </a:r>
            <a:r>
              <a:rPr lang="ko-KR" altLang="en-US" sz="1400"/>
              <a:t> 수정할 게시글 번호도 전달될 수 있게 </a:t>
            </a:r>
            <a:r>
              <a:rPr lang="en-US" altLang="ko-KR" sz="1400"/>
              <a:t>type=”hidden”(</a:t>
            </a:r>
            <a:r>
              <a:rPr lang="ko-KR" altLang="en-US" sz="1400"/>
              <a:t>숨김</a:t>
            </a:r>
            <a:r>
              <a:rPr lang="en-US" altLang="ko-KR" sz="1400"/>
              <a:t>)</a:t>
            </a:r>
            <a:r>
              <a:rPr lang="ko-KR" altLang="en-US" sz="1400"/>
              <a:t> 만듬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3.</a:t>
            </a:r>
            <a:r>
              <a:rPr lang="ko-KR" altLang="en-US" sz="1400"/>
              <a:t> </a:t>
            </a:r>
            <a:r>
              <a:rPr lang="en-US" altLang="ko-KR" sz="1400"/>
              <a:t>BoardController.java</a:t>
            </a:r>
            <a:r>
              <a:rPr lang="ko-KR" altLang="en-US" sz="1400"/>
              <a:t>에서 </a:t>
            </a:r>
            <a:r>
              <a:rPr lang="en-US" altLang="ko-KR" sz="1400"/>
              <a:t>@ModelAttribute</a:t>
            </a:r>
            <a:r>
              <a:rPr lang="ko-KR" altLang="en-US" sz="1400"/>
              <a:t> 어노테이션 붙은 객체</a:t>
            </a:r>
            <a:r>
              <a:rPr lang="en-US" altLang="ko-KR" sz="1400"/>
              <a:t>(BoardVO)</a:t>
            </a:r>
            <a:r>
              <a:rPr lang="ko-KR" altLang="en-US" sz="1400"/>
              <a:t>를 사용</a:t>
            </a:r>
            <a:endParaRPr lang="ko-KR" altLang="en-US" sz="1400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2120" y="1674489"/>
            <a:ext cx="2651325" cy="2906638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6681936" y="4005064"/>
            <a:ext cx="626368" cy="216023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BoardController.java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3620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spring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수정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268760"/>
            <a:ext cx="36943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025" y="2405062"/>
            <a:ext cx="4227959" cy="296815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6" name=""/>
          <p:cNvSpPr txBox="1"/>
          <p:nvPr/>
        </p:nvSpPr>
        <p:spPr>
          <a:xfrm>
            <a:off x="4572000" y="2348880"/>
            <a:ext cx="4320480" cy="36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/updateBoard.do</a:t>
            </a:r>
            <a:r>
              <a:rPr lang="ko-KR" altLang="en-US"/>
              <a:t> </a:t>
            </a:r>
            <a:r>
              <a:rPr lang="en-US" altLang="ko-KR"/>
              <a:t>URL</a:t>
            </a:r>
            <a:r>
              <a:rPr lang="ko-KR" altLang="en-US"/>
              <a:t>을 처리할 메서드</a:t>
            </a: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179512" y="2420888"/>
            <a:ext cx="2376264" cy="21602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626" y="1844824"/>
            <a:ext cx="2631182" cy="50405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9" name=""/>
          <p:cNvSpPr txBox="1"/>
          <p:nvPr/>
        </p:nvSpPr>
        <p:spPr>
          <a:xfrm>
            <a:off x="4572000" y="4361304"/>
            <a:ext cx="4572000" cy="361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form</a:t>
            </a:r>
            <a:r>
              <a:rPr lang="ko-KR" altLang="en-US"/>
              <a:t>에서 받은 값으로 </a:t>
            </a:r>
            <a:r>
              <a:rPr lang="en-US" altLang="ko-KR"/>
              <a:t>updateBoard()</a:t>
            </a:r>
            <a:r>
              <a:rPr lang="ko-KR" altLang="en-US"/>
              <a:t>호출</a:t>
            </a: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395535" y="4509120"/>
            <a:ext cx="2376264" cy="21602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BoardDAO.java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3620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spring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수정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6016" y="1268760"/>
            <a:ext cx="36943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512" y="1916832"/>
            <a:ext cx="4176464" cy="36004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512" y="2852936"/>
            <a:ext cx="4248472" cy="3240360"/>
          </a:xfrm>
          <a:prstGeom prst="rect">
            <a:avLst/>
          </a:prstGeom>
        </p:spPr>
      </p:pic>
      <p:sp>
        <p:nvSpPr>
          <p:cNvPr id="37" name=""/>
          <p:cNvSpPr txBox="1"/>
          <p:nvPr/>
        </p:nvSpPr>
        <p:spPr>
          <a:xfrm>
            <a:off x="4788024" y="4645536"/>
            <a:ext cx="2808312" cy="638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받아온 값으로 </a:t>
            </a:r>
            <a:endParaRPr lang="en-US" altLang="ko-KR"/>
          </a:p>
          <a:p>
            <a:pPr>
              <a:defRPr/>
            </a:pPr>
            <a:r>
              <a:rPr lang="en-US" altLang="ko-KR"/>
              <a:t>update</a:t>
            </a:r>
            <a:r>
              <a:rPr lang="ko-KR" altLang="en-US"/>
              <a:t> 쿼리문 실행</a:t>
            </a: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179512" y="2780928"/>
            <a:ext cx="4176464" cy="3240360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"/>
          <p:cNvSpPr txBox="1"/>
          <p:nvPr/>
        </p:nvSpPr>
        <p:spPr>
          <a:xfrm>
            <a:off x="4716016" y="1853962"/>
            <a:ext cx="4176464" cy="639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해당 게시글 번호</a:t>
            </a:r>
            <a:r>
              <a:rPr lang="en-US" altLang="ko-KR"/>
              <a:t>(seq)</a:t>
            </a:r>
            <a:r>
              <a:rPr lang="ko-KR" altLang="en-US"/>
              <a:t>에 있는 </a:t>
            </a:r>
            <a:endParaRPr lang="ko-KR" altLang="en-US"/>
          </a:p>
          <a:p>
            <a:pPr>
              <a:defRPr/>
            </a:pPr>
            <a:r>
              <a:rPr lang="ko-KR" altLang="en-US"/>
              <a:t>제목</a:t>
            </a:r>
            <a:r>
              <a:rPr lang="en-US" altLang="ko-KR"/>
              <a:t>(title), </a:t>
            </a:r>
            <a:r>
              <a:rPr lang="ko-KR" altLang="en-US"/>
              <a:t>내용</a:t>
            </a:r>
            <a:r>
              <a:rPr lang="en-US" altLang="ko-KR"/>
              <a:t>(content)</a:t>
            </a:r>
            <a:r>
              <a:rPr lang="ko-KR" altLang="en-US"/>
              <a:t> 변경</a:t>
            </a: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179512" y="1844824"/>
            <a:ext cx="4176464" cy="432048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getBoard.jsp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3620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spring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삭제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36943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8955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Result Image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700808"/>
            <a:ext cx="4104456" cy="489654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6" name=""/>
          <p:cNvSpPr/>
          <p:nvPr/>
        </p:nvSpPr>
        <p:spPr>
          <a:xfrm>
            <a:off x="251520" y="6165304"/>
            <a:ext cx="3888432" cy="216024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2120" y="1674489"/>
            <a:ext cx="2651325" cy="2906638"/>
          </a:xfrm>
          <a:prstGeom prst="rect">
            <a:avLst/>
          </a:prstGeom>
        </p:spPr>
      </p:pic>
      <p:sp>
        <p:nvSpPr>
          <p:cNvPr id="38" name=""/>
          <p:cNvSpPr/>
          <p:nvPr/>
        </p:nvSpPr>
        <p:spPr>
          <a:xfrm>
            <a:off x="6681936" y="4293096"/>
            <a:ext cx="626368" cy="216023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"/>
          <p:cNvSpPr txBox="1"/>
          <p:nvPr/>
        </p:nvSpPr>
        <p:spPr>
          <a:xfrm>
            <a:off x="4788024" y="5733226"/>
            <a:ext cx="3960440" cy="3608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글삭제를 누르면 해당 링크로 이동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SpringBoard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3620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java, spring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삭제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1268760"/>
            <a:ext cx="36943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552" y="3209156"/>
            <a:ext cx="3384376" cy="2020044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666" y="2492896"/>
            <a:ext cx="2631182" cy="50405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7" name=""/>
          <p:cNvSpPr txBox="1"/>
          <p:nvPr/>
        </p:nvSpPr>
        <p:spPr>
          <a:xfrm>
            <a:off x="4788023" y="3717032"/>
            <a:ext cx="4104457" cy="64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BoardService</a:t>
            </a:r>
            <a:r>
              <a:rPr lang="ko-KR" altLang="en-US"/>
              <a:t>에 </a:t>
            </a:r>
            <a:r>
              <a:rPr lang="en-US" altLang="ko-KR"/>
              <a:t>deleteBoard</a:t>
            </a:r>
            <a:r>
              <a:rPr lang="ko-KR" altLang="en-US"/>
              <a:t> 실행 후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en-US" altLang="ko-KR"/>
              <a:t>getBoardList.do(</a:t>
            </a:r>
            <a:r>
              <a:rPr lang="ko-KR" altLang="en-US"/>
              <a:t>게시글 목록</a:t>
            </a:r>
            <a:r>
              <a:rPr lang="en-US" altLang="ko-KR"/>
              <a:t>)</a:t>
            </a:r>
            <a:r>
              <a:rPr lang="ko-KR" altLang="en-US"/>
              <a:t> 반환</a:t>
            </a: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827583" y="4437112"/>
            <a:ext cx="2520280" cy="432048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BoardDAO.java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5144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jsp, html, css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게시글 삭제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6016" y="1340768"/>
            <a:ext cx="36943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Function Description Insert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9848" y="1308502"/>
            <a:ext cx="4380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Core Source(Text or Image) Insert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175" y="2492896"/>
            <a:ext cx="4098801" cy="243458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843" y="3171800"/>
            <a:ext cx="4048125" cy="2705472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179512" y="2420888"/>
            <a:ext cx="4176464" cy="360040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4716016" y="2420888"/>
            <a:ext cx="4176464" cy="36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해당 게시글 번호</a:t>
            </a:r>
            <a:r>
              <a:rPr lang="en-US" altLang="ko-KR"/>
              <a:t>(seq)</a:t>
            </a:r>
            <a:r>
              <a:rPr lang="ko-KR" altLang="en-US"/>
              <a:t>의 행을 삭제 </a:t>
            </a:r>
            <a:endParaRPr lang="ko-KR" altLang="en-US"/>
          </a:p>
        </p:txBody>
      </p:sp>
      <p:sp>
        <p:nvSpPr>
          <p:cNvPr id="39" name=""/>
          <p:cNvSpPr txBox="1"/>
          <p:nvPr/>
        </p:nvSpPr>
        <p:spPr>
          <a:xfrm>
            <a:off x="4788024" y="3942193"/>
            <a:ext cx="2808312" cy="638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받아온 값으로 </a:t>
            </a:r>
            <a:endParaRPr lang="ko-KR" altLang="en-US"/>
          </a:p>
          <a:p>
            <a:pPr>
              <a:defRPr/>
            </a:pPr>
            <a:r>
              <a:rPr lang="en-US" altLang="ko-KR"/>
              <a:t>delete</a:t>
            </a:r>
            <a:r>
              <a:rPr lang="ko-KR" altLang="en-US"/>
              <a:t> 쿼리문 실행</a:t>
            </a: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179512" y="3068960"/>
            <a:ext cx="4176464" cy="2808312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421</ep:Words>
  <ep:PresentationFormat>화면 슬라이드 쇼(4:3)</ep:PresentationFormat>
  <ep:Paragraphs>105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2020-08-10T02:10:03.000</dcterms:created>
  <dc:creator>koreateach</dc:creator>
  <cp:lastModifiedBy>user</cp:lastModifiedBy>
  <dcterms:modified xsi:type="dcterms:W3CDTF">2021-04-19T16:17:15.974</dcterms:modified>
  <cp:revision>29</cp:revision>
  <dc:title>PowerPoint 프레젠테이션</dc:title>
  <cp:version>1000.0000.01</cp:version>
</cp:coreProperties>
</file>