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ko-KR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2375DB2-05AE-443B-8998-4336E1200BFB}" type="datetime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4/27/21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912BAB-38DB-47F8-88FE-B94A16A50FB7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ko-KR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5640" y="44640"/>
            <a:ext cx="3312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5640" y="620640"/>
            <a:ext cx="3312000" cy="431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InsertBoard.jsp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43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621320" y="620640"/>
            <a:ext cx="47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jsp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45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Freeform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51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3564000" y="44640"/>
            <a:ext cx="2808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게시글쓰기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7056000" y="532332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>
            <a:off x="4619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157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619520" y="1331640"/>
            <a:ext cx="3024000" cy="31114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48240" y="1366560"/>
            <a:ext cx="4415760" cy="3457440"/>
          </a:xfrm>
          <a:prstGeom prst="rect">
            <a:avLst/>
          </a:prstGeom>
          <a:ln>
            <a:noFill/>
          </a:ln>
        </p:spPr>
      </p:pic>
      <p:sp>
        <p:nvSpPr>
          <p:cNvPr id="58" name="CustomShape 16"/>
          <p:cNvSpPr/>
          <p:nvPr/>
        </p:nvSpPr>
        <p:spPr>
          <a:xfrm>
            <a:off x="4896000" y="4968000"/>
            <a:ext cx="3744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굴림"/>
              </a:rPr>
              <a:t>Form action</a:t>
            </a:r>
            <a:r>
              <a:rPr b="0" lang="en-US" sz="1800" spc="-1" strike="noStrike">
                <a:latin typeface="굴림"/>
              </a:rPr>
              <a:t>이 </a:t>
            </a:r>
            <a:r>
              <a:rPr b="0" lang="en-US" sz="1800" spc="-1" strike="noStrike">
                <a:latin typeface="굴림"/>
              </a:rPr>
              <a:t>insertBoard.do </a:t>
            </a:r>
            <a:r>
              <a:rPr b="0" lang="en-US" sz="1800" spc="-1" strike="noStrike">
                <a:latin typeface="굴림"/>
              </a:rPr>
              <a:t>이고 </a:t>
            </a:r>
            <a:endParaRPr b="0" lang="en-US" sz="1800" spc="-1" strike="noStrike">
              <a:latin typeface="굴림"/>
            </a:endParaRPr>
          </a:p>
          <a:p>
            <a:pPr algn="ctr"/>
            <a:r>
              <a:rPr b="0" lang="en-US" sz="1800" spc="-1" strike="noStrike">
                <a:latin typeface="굴림"/>
              </a:rPr>
              <a:t>제목</a:t>
            </a:r>
            <a:r>
              <a:rPr b="0" lang="en-US" sz="1800" spc="-1" strike="noStrike">
                <a:latin typeface="굴림"/>
              </a:rPr>
              <a:t>, </a:t>
            </a:r>
            <a:r>
              <a:rPr b="0" lang="en-US" sz="1800" spc="-1" strike="noStrike">
                <a:latin typeface="굴림"/>
              </a:rPr>
              <a:t>작성자</a:t>
            </a:r>
            <a:r>
              <a:rPr b="0" lang="en-US" sz="1800" spc="-1" strike="noStrike">
                <a:latin typeface="굴림"/>
              </a:rPr>
              <a:t>, </a:t>
            </a:r>
            <a:r>
              <a:rPr b="0" lang="en-US" sz="1800" spc="-1" strike="noStrike">
                <a:latin typeface="굴림"/>
              </a:rPr>
              <a:t>내용</a:t>
            </a:r>
            <a:r>
              <a:rPr b="0" lang="en-US" sz="1800" spc="-1" strike="noStrike">
                <a:latin typeface="굴림"/>
              </a:rPr>
              <a:t>, </a:t>
            </a:r>
            <a:r>
              <a:rPr b="0" lang="en-US" sz="1800" spc="-1" strike="noStrike">
                <a:latin typeface="굴림"/>
              </a:rPr>
              <a:t>업로드등의 배경</a:t>
            </a:r>
            <a:endParaRPr b="0" lang="en-US" sz="1800" spc="-1" strike="noStrike">
              <a:latin typeface="굴림"/>
            </a:endParaRPr>
          </a:p>
          <a:p>
            <a:pPr algn="ctr"/>
            <a:r>
              <a:rPr b="0" lang="en-US" sz="1800" spc="-1" strike="noStrike">
                <a:latin typeface="굴림"/>
              </a:rPr>
              <a:t>색깔과 속성 표시</a:t>
            </a:r>
            <a:endParaRPr b="0" lang="en-US" sz="1800" spc="-1" strike="noStrike">
              <a:latin typeface="굴림"/>
            </a:endParaRPr>
          </a:p>
          <a:p>
            <a:pPr algn="ctr"/>
            <a:r>
              <a:rPr b="0" lang="en-US" sz="1800" spc="-1" strike="noStrike">
                <a:latin typeface="굴림"/>
              </a:rPr>
              <a:t>새글등록 버튼 표시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5640" y="44640"/>
            <a:ext cx="3312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5640" y="620640"/>
            <a:ext cx="3312000" cy="431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BoardController.java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61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3921480" y="620640"/>
            <a:ext cx="187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Java, java spring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63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Freeform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69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12"/>
          <p:cNvSpPr/>
          <p:nvPr/>
        </p:nvSpPr>
        <p:spPr>
          <a:xfrm>
            <a:off x="3564000" y="44640"/>
            <a:ext cx="2808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게시글쓰기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4488840" y="4797000"/>
            <a:ext cx="40017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RequestMapping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어노테이션을 통해 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InsertBoard.do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을 처리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리턴값으로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insertBoard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함수 호출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4619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3" name="CustomShape 15"/>
          <p:cNvSpPr/>
          <p:nvPr/>
        </p:nvSpPr>
        <p:spPr>
          <a:xfrm>
            <a:off x="157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62720" y="1315800"/>
            <a:ext cx="4301280" cy="19242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4619520" y="1331640"/>
            <a:ext cx="3024000" cy="311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640" y="44640"/>
            <a:ext cx="3312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5640" y="620640"/>
            <a:ext cx="3312000" cy="431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BoardDAO.java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78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4550760" y="6206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Java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0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Freeform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86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2"/>
          <p:cNvSpPr/>
          <p:nvPr/>
        </p:nvSpPr>
        <p:spPr>
          <a:xfrm>
            <a:off x="3564000" y="44640"/>
            <a:ext cx="2808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게시글쓰기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4492440" y="4896000"/>
            <a:ext cx="45273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SQL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명령어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BOARD_INSERT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실행</a:t>
            </a:r>
            <a:endParaRPr b="0" lang="en-US" sz="1800" spc="-1" strike="noStrike">
              <a:latin typeface="굴림"/>
            </a:endParaRPr>
          </a:p>
          <a:p>
            <a:r>
              <a:rPr b="0" lang="en-US" sz="1000" spc="-1" strike="noStrike">
                <a:solidFill>
                  <a:srgbClr val="0000c0"/>
                </a:solidFill>
                <a:latin typeface="Consolas"/>
                <a:ea typeface="Consolas"/>
              </a:rPr>
              <a:t>BOARD_INSERT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0" lang="en-US" sz="1000" spc="-1" strike="noStrike">
                <a:solidFill>
                  <a:srgbClr val="2a00ff"/>
                </a:solidFill>
                <a:latin typeface="Consolas"/>
                <a:ea typeface="Consolas"/>
              </a:rPr>
              <a:t>"insert into board(seq, title, writer, content)</a:t>
            </a:r>
            <a:endParaRPr b="0" lang="en-US" sz="1000" spc="-1" strike="noStrike">
              <a:latin typeface="Consolas"/>
              <a:ea typeface="Consolas"/>
            </a:endParaRPr>
          </a:p>
          <a:p>
            <a:r>
              <a:rPr b="0" lang="en-US" sz="1000" spc="-1" strike="noStrike">
                <a:solidFill>
                  <a:srgbClr val="2a00ff"/>
                </a:solidFill>
                <a:latin typeface="Consolas"/>
                <a:ea typeface="Consolas"/>
              </a:rPr>
              <a:t> </a:t>
            </a:r>
            <a:r>
              <a:rPr b="0" lang="en-US" sz="1000" spc="-1" strike="noStrike">
                <a:solidFill>
                  <a:srgbClr val="2a00ff"/>
                </a:solidFill>
                <a:latin typeface="Consolas"/>
                <a:ea typeface="Consolas"/>
              </a:rPr>
              <a:t>values((select nvl(max(seq), 0)+1 from board),?,?,?)"</a:t>
            </a:r>
            <a:endParaRPr b="0" lang="en-US" sz="1000" spc="-1" strike="noStrike">
              <a:latin typeface="Consolas"/>
              <a:ea typeface="Consolas"/>
            </a:endParaRPr>
          </a:p>
          <a:p>
            <a:endParaRPr b="0" lang="en-US" sz="1000" spc="-1" strike="noStrike">
              <a:latin typeface="Consolas"/>
              <a:ea typeface="Consolas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4619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0" name="CustomShape 15"/>
          <p:cNvSpPr/>
          <p:nvPr/>
        </p:nvSpPr>
        <p:spPr>
          <a:xfrm>
            <a:off x="157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619520" y="1331640"/>
            <a:ext cx="3024000" cy="31114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08720" y="1333080"/>
            <a:ext cx="4355280" cy="22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5640" y="44640"/>
            <a:ext cx="3312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5640" y="620640"/>
            <a:ext cx="3312000" cy="431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BoardController.java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95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4550760" y="6206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Java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7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Freeform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103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3564000" y="44640"/>
            <a:ext cx="2808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게시글삭제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4746240" y="4896000"/>
            <a:ext cx="402624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deleteBoard.do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를 맵핑후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BoardService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deleteBoard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함수출력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리턴값으로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getBoardList.do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반환</a:t>
            </a:r>
            <a:endParaRPr b="0" lang="en-US" sz="1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게시글목록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)</a:t>
            </a:r>
            <a:endParaRPr b="0" lang="en-US" sz="1800" spc="-1" strike="noStrike">
              <a:latin typeface="굴림"/>
            </a:endParaRPr>
          </a:p>
          <a:p>
            <a:endParaRPr b="0" lang="en-US" sz="1800" spc="-1" strike="noStrike">
              <a:latin typeface="Consolas"/>
              <a:ea typeface="Consolas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4619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157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44000" y="1308600"/>
            <a:ext cx="4320000" cy="15714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4680000" y="1331640"/>
            <a:ext cx="301500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5640" y="44640"/>
            <a:ext cx="3312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주요 소스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[Code Review]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5640" y="620640"/>
            <a:ext cx="3312000" cy="431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BoardDAO.java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12" name="Line 3"/>
          <p:cNvSpPr/>
          <p:nvPr/>
        </p:nvSpPr>
        <p:spPr>
          <a:xfrm>
            <a:off x="3491640" y="1052640"/>
            <a:ext cx="55447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4550760" y="62064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Java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14" name="Line 5"/>
          <p:cNvSpPr/>
          <p:nvPr/>
        </p:nvSpPr>
        <p:spPr>
          <a:xfrm>
            <a:off x="35280" y="120492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6"/>
          <p:cNvSpPr/>
          <p:nvPr/>
        </p:nvSpPr>
        <p:spPr>
          <a:xfrm>
            <a:off x="35280" y="6741360"/>
            <a:ext cx="90010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7"/>
          <p:cNvSpPr/>
          <p:nvPr/>
        </p:nvSpPr>
        <p:spPr>
          <a:xfrm>
            <a:off x="35280" y="119664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8"/>
          <p:cNvSpPr/>
          <p:nvPr/>
        </p:nvSpPr>
        <p:spPr>
          <a:xfrm>
            <a:off x="903636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9"/>
          <p:cNvSpPr/>
          <p:nvPr/>
        </p:nvSpPr>
        <p:spPr>
          <a:xfrm>
            <a:off x="4572000" y="1204920"/>
            <a:ext cx="0" cy="5544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Freeform 10"/>
          <p:cNvSpPr/>
          <p:nvPr/>
        </p:nvSpPr>
        <p:spPr>
          <a:xfrm>
            <a:off x="9036360" y="486900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28440">
            <a:solidFill>
              <a:srgbClr val="4a7ebb"/>
            </a:solidFill>
            <a:round/>
          </a:ln>
        </p:spPr>
      </p:sp>
      <p:sp>
        <p:nvSpPr>
          <p:cNvPr id="120" name="Line 11"/>
          <p:cNvSpPr/>
          <p:nvPr/>
        </p:nvSpPr>
        <p:spPr>
          <a:xfrm>
            <a:off x="4572000" y="4725000"/>
            <a:ext cx="446436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2"/>
          <p:cNvSpPr/>
          <p:nvPr/>
        </p:nvSpPr>
        <p:spPr>
          <a:xfrm>
            <a:off x="3564000" y="44640"/>
            <a:ext cx="2808000" cy="503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맑은 고딕"/>
              </a:rPr>
              <a:t>게시글삭제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4981680" y="4896000"/>
            <a:ext cx="3561120" cy="12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게시글 삭제기능인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SQL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명령어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BOARD_DELETE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Consolas"/>
              </a:rPr>
              <a:t>실행</a:t>
            </a:r>
            <a:endParaRPr b="0" lang="en-US" sz="1800" spc="-1" strike="noStrike">
              <a:latin typeface="굴림"/>
            </a:endParaRPr>
          </a:p>
          <a:p>
            <a:r>
              <a:rPr b="0" lang="en-US" sz="1000" spc="-1" strike="noStrike">
                <a:solidFill>
                  <a:srgbClr val="0000c0"/>
                </a:solidFill>
                <a:latin typeface="Consolas"/>
                <a:ea typeface="Consolas"/>
              </a:rPr>
              <a:t>BOARD_DELETE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0" lang="en-US" sz="1000" spc="-1" strike="noStrike">
                <a:solidFill>
                  <a:srgbClr val="2a00ff"/>
                </a:solidFill>
                <a:latin typeface="Consolas"/>
                <a:ea typeface="Consolas"/>
              </a:rPr>
              <a:t>"delete board where seq=?"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en-US" sz="1000" spc="-1" strike="noStrike">
              <a:latin typeface="Consolas"/>
              <a:ea typeface="Consolas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굴림"/>
            </a:endParaRPr>
          </a:p>
          <a:p>
            <a:endParaRPr b="0" lang="en-US" sz="1000" spc="-1" strike="noStrike">
              <a:latin typeface="Consolas"/>
              <a:ea typeface="Consolas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4619520" y="1331640"/>
            <a:ext cx="289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Result Image Insert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157680" y="1308600"/>
            <a:ext cx="44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Here : Core Source(Text or Image) Insert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680000" y="1331640"/>
            <a:ext cx="3015000" cy="31680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44000" y="1317240"/>
            <a:ext cx="4320000" cy="206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Ultra_Office/6.2.3.2$Windows_x86 LibreOffice_project/</Application>
  <Words>37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2020-08-10T02:10:03Z</dcterms:created>
  <dc:creator>koreateach</dc:creator>
  <dc:description/>
  <dc:language>ko-KR</dc:language>
  <cp:lastModifiedBy/>
  <dcterms:modified xsi:type="dcterms:W3CDTF">2021-04-27T13:38:05Z</dcterms:modified>
  <cp:revision>10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