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LoginController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로그인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Spring, java,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3"/>
            <a:ext cx="5389754" cy="490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클라이언트의 요청에 따라 해당하는 메소드 호출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F61FFE-B2B4-42B8-9C34-EA8D29410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5" y="1267852"/>
            <a:ext cx="6020524" cy="523930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1D86A-4670-469D-8806-73917F744923}"/>
              </a:ext>
            </a:extLst>
          </p:cNvPr>
          <p:cNvSpPr/>
          <p:nvPr/>
        </p:nvSpPr>
        <p:spPr>
          <a:xfrm>
            <a:off x="93689" y="1250096"/>
            <a:ext cx="1004171" cy="171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2F19EC-25CA-4382-A3FF-911BB0C4021E}"/>
              </a:ext>
            </a:extLst>
          </p:cNvPr>
          <p:cNvSpPr/>
          <p:nvPr/>
        </p:nvSpPr>
        <p:spPr>
          <a:xfrm>
            <a:off x="395536" y="1916832"/>
            <a:ext cx="4896544" cy="171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AE824B-226B-4DDF-9579-875BB5867236}"/>
              </a:ext>
            </a:extLst>
          </p:cNvPr>
          <p:cNvSpPr/>
          <p:nvPr/>
        </p:nvSpPr>
        <p:spPr>
          <a:xfrm>
            <a:off x="2469451" y="1279279"/>
            <a:ext cx="6486153" cy="4673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◾ </a:t>
            </a:r>
            <a:r>
              <a:rPr lang="en-US" altLang="ko-KR" sz="1200" dirty="0"/>
              <a:t>@Controller</a:t>
            </a:r>
            <a:r>
              <a:rPr lang="ko-KR" altLang="en-US" sz="1200" dirty="0"/>
              <a:t>를 클래스 위에 추가하여</a:t>
            </a:r>
            <a:r>
              <a:rPr lang="en-US" altLang="ko-KR" sz="1200" dirty="0"/>
              <a:t> </a:t>
            </a:r>
            <a:r>
              <a:rPr lang="ko-KR" altLang="en-US" sz="1200" dirty="0"/>
              <a:t>지금 클래스의 객체를 생성하고</a:t>
            </a:r>
            <a:r>
              <a:rPr lang="en-US" altLang="ko-KR" sz="1200" dirty="0"/>
              <a:t>, </a:t>
            </a:r>
          </a:p>
          <a:p>
            <a:pPr algn="ctr"/>
            <a:r>
              <a:rPr lang="en-US" altLang="ko-KR" sz="1200" dirty="0"/>
              <a:t>controller</a:t>
            </a:r>
            <a:r>
              <a:rPr lang="ko-KR" altLang="en-US" sz="1200" dirty="0"/>
              <a:t>로 인식하게 함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6855859-7C59-439D-80E9-7E4A39F25D18}"/>
              </a:ext>
            </a:extLst>
          </p:cNvPr>
          <p:cNvCxnSpPr>
            <a:stCxn id="10" idx="3"/>
          </p:cNvCxnSpPr>
          <p:nvPr/>
        </p:nvCxnSpPr>
        <p:spPr>
          <a:xfrm>
            <a:off x="1097860" y="1335837"/>
            <a:ext cx="1371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3E5EC9E-2970-4756-A160-D6CD4D41DB22}"/>
              </a:ext>
            </a:extLst>
          </p:cNvPr>
          <p:cNvCxnSpPr>
            <a:cxnSpLocks/>
          </p:cNvCxnSpPr>
          <p:nvPr/>
        </p:nvCxnSpPr>
        <p:spPr>
          <a:xfrm>
            <a:off x="5292080" y="2002573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7BDF86-7BA5-4307-BEBC-9E96DED64727}"/>
              </a:ext>
            </a:extLst>
          </p:cNvPr>
          <p:cNvSpPr/>
          <p:nvPr/>
        </p:nvSpPr>
        <p:spPr>
          <a:xfrm>
            <a:off x="5826717" y="1841750"/>
            <a:ext cx="3126925" cy="16212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@RequestMapping</a:t>
            </a:r>
          </a:p>
          <a:p>
            <a:pPr algn="ctr"/>
            <a:r>
              <a:rPr lang="ko-KR" altLang="en-US" sz="1200" dirty="0"/>
              <a:t>◾ 클라이언트의 </a:t>
            </a:r>
            <a:r>
              <a:rPr lang="en-US" altLang="ko-KR" sz="1200" dirty="0"/>
              <a:t>“/login.do” </a:t>
            </a:r>
            <a:r>
              <a:rPr lang="ko-KR" altLang="en-US" sz="1200" dirty="0"/>
              <a:t>요청에 따라 해당 메서드를 호출하도록 매핑하는 역할</a:t>
            </a:r>
            <a:endParaRPr lang="en-US" altLang="ko-KR" sz="1200" dirty="0"/>
          </a:p>
          <a:p>
            <a:pPr algn="ctr"/>
            <a:r>
              <a:rPr lang="ko-KR" altLang="en-US" sz="1200" dirty="0"/>
              <a:t>◾</a:t>
            </a:r>
            <a:r>
              <a:rPr lang="en-US" altLang="ko-KR" sz="1200" dirty="0"/>
              <a:t> </a:t>
            </a:r>
            <a:r>
              <a:rPr lang="ko-KR" altLang="en-US" sz="1200" dirty="0"/>
              <a:t>클라이언트 요청 방식에 따라 각기 다른 메서드 지정</a:t>
            </a:r>
            <a:endParaRPr lang="en-US" altLang="ko-KR" sz="1200" dirty="0"/>
          </a:p>
          <a:p>
            <a:pPr algn="ctr"/>
            <a:endParaRPr lang="en-US" altLang="ko-KR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A38D28F-F3DB-4A10-B419-B8A5C8F933E9}"/>
              </a:ext>
            </a:extLst>
          </p:cNvPr>
          <p:cNvSpPr/>
          <p:nvPr/>
        </p:nvSpPr>
        <p:spPr>
          <a:xfrm>
            <a:off x="6193140" y="3709581"/>
            <a:ext cx="2760502" cy="27225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◾ 사용자가 아이디를 입력하지 않았다면</a:t>
            </a:r>
            <a:r>
              <a:rPr lang="en-US" altLang="ko-KR" sz="1200" dirty="0"/>
              <a:t>(</a:t>
            </a:r>
            <a:r>
              <a:rPr lang="en-US" altLang="ko-KR" sz="1200" dirty="0" err="1"/>
              <a:t>vo</a:t>
            </a:r>
            <a:r>
              <a:rPr lang="ko-KR" altLang="en-US" sz="1200" dirty="0"/>
              <a:t>객체에서 </a:t>
            </a:r>
            <a:r>
              <a:rPr lang="en-US" altLang="ko-KR" sz="1200" dirty="0"/>
              <a:t>id</a:t>
            </a:r>
            <a:r>
              <a:rPr lang="ko-KR" altLang="en-US" sz="1200" dirty="0"/>
              <a:t>를 불러올 수 없다면</a:t>
            </a:r>
            <a:r>
              <a:rPr lang="en-US" altLang="ko-KR" sz="1200" dirty="0"/>
              <a:t>)</a:t>
            </a:r>
            <a:r>
              <a:rPr lang="ko-KR" altLang="en-US" sz="1200" dirty="0"/>
              <a:t> 예외 처리 및 메시지 출력</a:t>
            </a:r>
            <a:endParaRPr lang="en-US" altLang="ko-KR" sz="1200" dirty="0"/>
          </a:p>
          <a:p>
            <a:pPr algn="ctr"/>
            <a:r>
              <a:rPr lang="ko-KR" altLang="en-US" sz="1200" dirty="0"/>
              <a:t>◾ 아이디와 비밀번호를 정상적으로 입력했다면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userDAO</a:t>
            </a:r>
            <a:r>
              <a:rPr lang="ko-KR" altLang="en-US" sz="1200" dirty="0"/>
              <a:t>의 메서드 </a:t>
            </a:r>
            <a:r>
              <a:rPr lang="en-US" altLang="ko-KR" sz="1200" dirty="0" err="1"/>
              <a:t>getUser</a:t>
            </a:r>
            <a:r>
              <a:rPr lang="ko-KR" altLang="en-US" sz="1200" dirty="0"/>
              <a:t> 호출</a:t>
            </a:r>
            <a:r>
              <a:rPr lang="en-US" altLang="ko-KR" sz="1200" dirty="0"/>
              <a:t>, </a:t>
            </a:r>
            <a:r>
              <a:rPr lang="ko-KR" altLang="en-US" sz="1200" dirty="0"/>
              <a:t>입력한 아이디와 비밀번호를 기준으로 사용자의 정보를 불러와  </a:t>
            </a:r>
            <a:r>
              <a:rPr lang="en-US" altLang="ko-KR" sz="1200" dirty="0" err="1"/>
              <a:t>UserVO</a:t>
            </a:r>
            <a:r>
              <a:rPr lang="ko-KR" altLang="en-US" sz="1200" dirty="0"/>
              <a:t>에 담는다</a:t>
            </a:r>
            <a:r>
              <a:rPr lang="en-US" altLang="ko-KR" sz="1200" dirty="0"/>
              <a:t>.</a:t>
            </a:r>
          </a:p>
          <a:p>
            <a:pPr algn="ctr"/>
            <a:r>
              <a:rPr lang="ko-KR" altLang="en-US" sz="1200" dirty="0"/>
              <a:t>◾ </a:t>
            </a:r>
            <a:r>
              <a:rPr lang="en-US" altLang="ko-KR" sz="1200" dirty="0" err="1"/>
              <a:t>UserVO</a:t>
            </a:r>
            <a:r>
              <a:rPr lang="en-US" altLang="ko-KR" sz="1200" dirty="0"/>
              <a:t> </a:t>
            </a:r>
            <a:r>
              <a:rPr lang="ko-KR" altLang="en-US" sz="1200" dirty="0"/>
              <a:t>객체에 </a:t>
            </a:r>
            <a:r>
              <a:rPr lang="en-US" altLang="ko-KR" sz="1200" dirty="0"/>
              <a:t>user</a:t>
            </a:r>
            <a:r>
              <a:rPr lang="ko-KR" altLang="en-US" sz="1200" dirty="0"/>
              <a:t>에 사용자의 정보가 </a:t>
            </a:r>
            <a:r>
              <a:rPr lang="ko-KR" altLang="en-US" sz="1200" dirty="0" err="1"/>
              <a:t>담겨있다면</a:t>
            </a:r>
            <a:r>
              <a:rPr lang="en-US" altLang="ko-KR" sz="1200" dirty="0"/>
              <a:t>, </a:t>
            </a:r>
            <a:r>
              <a:rPr lang="ko-KR" altLang="en-US" sz="1200" dirty="0"/>
              <a:t>해당 사용자의 이름을 불러와 </a:t>
            </a:r>
            <a:endParaRPr lang="en-US" altLang="ko-KR" sz="1200" dirty="0"/>
          </a:p>
          <a:p>
            <a:pPr algn="ctr"/>
            <a:r>
              <a:rPr lang="ko-KR" altLang="en-US" sz="1200" dirty="0"/>
              <a:t>◾ </a:t>
            </a:r>
            <a:endParaRPr lang="en-US" altLang="ko-KR" sz="1200" dirty="0"/>
          </a:p>
          <a:p>
            <a:pPr algn="ctr"/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080CA9D-22D0-4BBC-B82A-606442CE6281}"/>
              </a:ext>
            </a:extLst>
          </p:cNvPr>
          <p:cNvSpPr/>
          <p:nvPr/>
        </p:nvSpPr>
        <p:spPr>
          <a:xfrm>
            <a:off x="395536" y="3732076"/>
            <a:ext cx="5736430" cy="2677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86D5BF8-AD98-4955-ADEC-94FDAA0D7285}"/>
              </a:ext>
            </a:extLst>
          </p:cNvPr>
          <p:cNvSpPr/>
          <p:nvPr/>
        </p:nvSpPr>
        <p:spPr>
          <a:xfrm>
            <a:off x="2487709" y="4725143"/>
            <a:ext cx="1004171" cy="299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05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UserDAO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로그인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4176464" cy="51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사용자 데이터베이스 객체에 접근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7B63CE-6188-43A8-953E-4D2D03BB2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236494"/>
            <a:ext cx="6399833" cy="17290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A3ED4A-D698-4E32-A151-166ADD0B0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21" y="2965593"/>
            <a:ext cx="4742672" cy="364875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C0B445-09BD-45F7-8058-28C2A5F60350}"/>
              </a:ext>
            </a:extLst>
          </p:cNvPr>
          <p:cNvSpPr/>
          <p:nvPr/>
        </p:nvSpPr>
        <p:spPr>
          <a:xfrm>
            <a:off x="656933" y="3249472"/>
            <a:ext cx="4536385" cy="3241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DAB8041-4625-4C0E-B2AA-64212D0D1A77}"/>
              </a:ext>
            </a:extLst>
          </p:cNvPr>
          <p:cNvCxnSpPr>
            <a:cxnSpLocks/>
          </p:cNvCxnSpPr>
          <p:nvPr/>
        </p:nvCxnSpPr>
        <p:spPr>
          <a:xfrm>
            <a:off x="5292080" y="443711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BB5B76-AFC1-4BE9-A7A3-EE8450AFF4F6}"/>
              </a:ext>
            </a:extLst>
          </p:cNvPr>
          <p:cNvSpPr/>
          <p:nvPr/>
        </p:nvSpPr>
        <p:spPr>
          <a:xfrm>
            <a:off x="5694053" y="3356992"/>
            <a:ext cx="3126925" cy="1890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◾ </a:t>
            </a:r>
            <a:r>
              <a:rPr lang="en-US" altLang="ko-KR" sz="1200" dirty="0"/>
              <a:t>post</a:t>
            </a:r>
            <a:r>
              <a:rPr lang="ko-KR" altLang="en-US" sz="1200" dirty="0"/>
              <a:t>방식으로 클라이언트 요청이 올 </a:t>
            </a:r>
            <a:r>
              <a:rPr lang="ko-KR" altLang="en-US" sz="1200" dirty="0" err="1"/>
              <a:t>겨웅</a:t>
            </a:r>
            <a:r>
              <a:rPr lang="ko-KR" altLang="en-US" sz="1200" dirty="0"/>
              <a:t> 호출되는 메서드</a:t>
            </a:r>
            <a:endParaRPr lang="en-US" altLang="ko-KR" sz="1200" dirty="0"/>
          </a:p>
          <a:p>
            <a:pPr algn="ctr"/>
            <a:r>
              <a:rPr lang="ko-KR" altLang="en-US" sz="1200" dirty="0"/>
              <a:t>◾</a:t>
            </a:r>
            <a:r>
              <a:rPr lang="en-US" altLang="ko-KR" sz="1200" dirty="0"/>
              <a:t> </a:t>
            </a:r>
            <a:r>
              <a:rPr lang="ko-KR" altLang="en-US" sz="1200" dirty="0"/>
              <a:t>사용자가</a:t>
            </a:r>
            <a:r>
              <a:rPr lang="en-US" altLang="ko-KR" sz="1200" dirty="0"/>
              <a:t> </a:t>
            </a:r>
            <a:r>
              <a:rPr lang="ko-KR" altLang="en-US" sz="1200" dirty="0"/>
              <a:t>입력한 아이디와 비밀번호를 </a:t>
            </a:r>
            <a:r>
              <a:rPr lang="en-US" altLang="ko-KR" sz="1200" dirty="0" err="1"/>
              <a:t>vo</a:t>
            </a:r>
            <a:r>
              <a:rPr lang="ko-KR" altLang="en-US" sz="1200" dirty="0"/>
              <a:t>객체의 </a:t>
            </a:r>
            <a:r>
              <a:rPr lang="en-US" altLang="ko-KR" sz="1200" dirty="0"/>
              <a:t>getter</a:t>
            </a:r>
            <a:r>
              <a:rPr lang="ko-KR" altLang="en-US" sz="1200" dirty="0"/>
              <a:t>로 가져와 쿼리문에 넣음</a:t>
            </a:r>
            <a:endParaRPr lang="en-US" altLang="ko-KR" sz="1200" dirty="0"/>
          </a:p>
          <a:p>
            <a:pPr algn="ctr"/>
            <a:r>
              <a:rPr lang="ko-KR" altLang="en-US" sz="1200" dirty="0"/>
              <a:t>◾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selec</a:t>
            </a:r>
            <a:r>
              <a:rPr lang="ko-KR" altLang="en-US" sz="1200" dirty="0"/>
              <a:t>문으로 사용자가 입력한 아이디와 비밀번호를 기준으로 사용자의 정보를 가져왔다면</a:t>
            </a:r>
            <a:r>
              <a:rPr lang="en-US" altLang="ko-KR" sz="1200" dirty="0"/>
              <a:t>, </a:t>
            </a:r>
            <a:r>
              <a:rPr lang="ko-KR" altLang="en-US" sz="1200" dirty="0"/>
              <a:t>각각의 아이디와 비밀번호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역할들을 </a:t>
            </a:r>
            <a:r>
              <a:rPr lang="en-US" altLang="ko-KR" sz="1200" dirty="0" err="1"/>
              <a:t>UserVO</a:t>
            </a:r>
            <a:r>
              <a:rPr lang="en-US" altLang="ko-KR" sz="1200" dirty="0"/>
              <a:t> </a:t>
            </a:r>
            <a:r>
              <a:rPr lang="ko-KR" altLang="en-US" sz="1200" dirty="0"/>
              <a:t>객체에 넣어준다</a:t>
            </a:r>
            <a:r>
              <a:rPr lang="en-US" altLang="ko-KR" sz="1200" dirty="0"/>
              <a:t>. 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2DD6D1-A23D-4E2A-98E3-960CC77CB578}"/>
              </a:ext>
            </a:extLst>
          </p:cNvPr>
          <p:cNvSpPr txBox="1"/>
          <p:nvPr/>
        </p:nvSpPr>
        <p:spPr>
          <a:xfrm>
            <a:off x="3491880" y="620688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Spring, java,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36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8C34241-3AB0-4B91-8783-135DE43F1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0" y="1357536"/>
            <a:ext cx="8029516" cy="51026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schemeClr val="tx1"/>
                </a:solidFill>
              </a:rPr>
              <a:t>Login.jsp</a:t>
            </a:r>
            <a:r>
              <a:rPr lang="en-US" altLang="ko-KR" sz="1800" b="1" dirty="0">
                <a:solidFill>
                  <a:schemeClr val="tx1"/>
                </a:solidFill>
              </a:rPr>
              <a:t>(</a:t>
            </a:r>
            <a:r>
              <a:rPr lang="ko-KR" altLang="en-US" sz="1800" b="1" dirty="0">
                <a:solidFill>
                  <a:schemeClr val="tx1"/>
                </a:solidFill>
              </a:rPr>
              <a:t>로그인</a:t>
            </a:r>
            <a:r>
              <a:rPr lang="en-US" altLang="ko-KR" sz="1800" b="1" dirty="0">
                <a:solidFill>
                  <a:schemeClr val="tx1"/>
                </a:solidFill>
              </a:rPr>
              <a:t>)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4176464" cy="51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사용자 데이터베이스 객체에 접근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C0B445-09BD-45F7-8058-28C2A5F60350}"/>
              </a:ext>
            </a:extLst>
          </p:cNvPr>
          <p:cNvSpPr/>
          <p:nvPr/>
        </p:nvSpPr>
        <p:spPr>
          <a:xfrm>
            <a:off x="724198" y="3311727"/>
            <a:ext cx="4435518" cy="189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DAB8041-4625-4C0E-B2AA-64212D0D1A77}"/>
              </a:ext>
            </a:extLst>
          </p:cNvPr>
          <p:cNvCxnSpPr>
            <a:cxnSpLocks/>
          </p:cNvCxnSpPr>
          <p:nvPr/>
        </p:nvCxnSpPr>
        <p:spPr>
          <a:xfrm>
            <a:off x="5436096" y="340952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BB5B76-AFC1-4BE9-A7A3-EE8450AFF4F6}"/>
              </a:ext>
            </a:extLst>
          </p:cNvPr>
          <p:cNvSpPr/>
          <p:nvPr/>
        </p:nvSpPr>
        <p:spPr>
          <a:xfrm>
            <a:off x="5841038" y="3140287"/>
            <a:ext cx="3126925" cy="493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50" dirty="0"/>
              <a:t>지금의 페이지에서 로그인 버튼을 누르면 </a:t>
            </a:r>
            <a:r>
              <a:rPr lang="en-US" altLang="ko-KR" sz="1050" dirty="0"/>
              <a:t>post</a:t>
            </a:r>
            <a:r>
              <a:rPr lang="ko-KR" altLang="en-US" sz="1050" dirty="0"/>
              <a:t>방식으로 요청이 간다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  <a:endParaRPr lang="en-US" altLang="ko-KR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632086-DDA7-426F-8A4F-340C45681633}"/>
              </a:ext>
            </a:extLst>
          </p:cNvPr>
          <p:cNvSpPr/>
          <p:nvPr/>
        </p:nvSpPr>
        <p:spPr>
          <a:xfrm>
            <a:off x="4755826" y="3965864"/>
            <a:ext cx="1040310" cy="1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D7FC5C-8239-47BD-B395-F2CB92CC6B5E}"/>
              </a:ext>
            </a:extLst>
          </p:cNvPr>
          <p:cNvCxnSpPr>
            <a:cxnSpLocks/>
          </p:cNvCxnSpPr>
          <p:nvPr/>
        </p:nvCxnSpPr>
        <p:spPr>
          <a:xfrm>
            <a:off x="5904148" y="415514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96304A-61D7-43DE-8CD6-A319A31A31C3}"/>
              </a:ext>
            </a:extLst>
          </p:cNvPr>
          <p:cNvSpPr/>
          <p:nvPr/>
        </p:nvSpPr>
        <p:spPr>
          <a:xfrm>
            <a:off x="6444212" y="4001156"/>
            <a:ext cx="2533607" cy="493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50" dirty="0"/>
              <a:t>사용자가 입력한 아이디는 </a:t>
            </a:r>
            <a:r>
              <a:rPr lang="en-US" altLang="ko-KR" sz="1050" dirty="0"/>
              <a:t>session</a:t>
            </a:r>
            <a:r>
              <a:rPr lang="ko-KR" altLang="en-US" sz="1050" dirty="0"/>
              <a:t>의 </a:t>
            </a:r>
            <a:r>
              <a:rPr lang="en-US" altLang="ko-KR" sz="1050" dirty="0"/>
              <a:t>user</a:t>
            </a:r>
            <a:r>
              <a:rPr lang="ko-KR" altLang="en-US" sz="1050" dirty="0"/>
              <a:t>라는 </a:t>
            </a:r>
            <a:r>
              <a:rPr lang="en-US" altLang="ko-KR" sz="1050" dirty="0"/>
              <a:t>key</a:t>
            </a:r>
            <a:r>
              <a:rPr lang="ko-KR" altLang="en-US" sz="1050" dirty="0"/>
              <a:t> 값에 </a:t>
            </a:r>
            <a:r>
              <a:rPr lang="en-US" altLang="ko-KR" sz="1050" dirty="0"/>
              <a:t>value</a:t>
            </a:r>
            <a:r>
              <a:rPr lang="ko-KR" altLang="en-US" sz="1050" dirty="0"/>
              <a:t>는</a:t>
            </a:r>
            <a:r>
              <a:rPr lang="en-US" altLang="ko-KR" sz="1050" dirty="0"/>
              <a:t> id</a:t>
            </a:r>
            <a:r>
              <a:rPr lang="ko-KR" altLang="en-US" sz="1050" dirty="0"/>
              <a:t>값이 들어가게 된다</a:t>
            </a:r>
            <a:r>
              <a:rPr lang="en-US" altLang="ko-KR" sz="1050" dirty="0"/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489C9F-FCED-43CC-BE72-16625C20F111}"/>
              </a:ext>
            </a:extLst>
          </p:cNvPr>
          <p:cNvSpPr/>
          <p:nvPr/>
        </p:nvSpPr>
        <p:spPr>
          <a:xfrm>
            <a:off x="5564012" y="4622147"/>
            <a:ext cx="1384251" cy="189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B996BF9-FF56-4BEC-BF1B-45D7D8BE7DAB}"/>
              </a:ext>
            </a:extLst>
          </p:cNvPr>
          <p:cNvCxnSpPr>
            <a:cxnSpLocks/>
          </p:cNvCxnSpPr>
          <p:nvPr/>
        </p:nvCxnSpPr>
        <p:spPr>
          <a:xfrm>
            <a:off x="6948263" y="481326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692A2B-2A2F-45A7-AA96-582F67B35413}"/>
              </a:ext>
            </a:extLst>
          </p:cNvPr>
          <p:cNvSpPr/>
          <p:nvPr/>
        </p:nvSpPr>
        <p:spPr>
          <a:xfrm>
            <a:off x="7588130" y="4564715"/>
            <a:ext cx="1304350" cy="66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50" dirty="0"/>
              <a:t>사용자의 비밀번호가 </a:t>
            </a:r>
            <a:r>
              <a:rPr lang="en-US" altLang="ko-KR" sz="1050" dirty="0" err="1"/>
              <a:t>sessio</a:t>
            </a:r>
            <a:r>
              <a:rPr lang="ko-KR" altLang="en-US" sz="1050" dirty="0"/>
              <a:t>에 </a:t>
            </a:r>
            <a:r>
              <a:rPr lang="en-US" altLang="ko-KR" sz="1050" dirty="0"/>
              <a:t>user</a:t>
            </a:r>
            <a:r>
              <a:rPr lang="ko-KR" altLang="en-US" sz="1050" dirty="0"/>
              <a:t>라는 </a:t>
            </a:r>
            <a:r>
              <a:rPr lang="ko-KR" altLang="en-US" sz="1050" dirty="0" err="1"/>
              <a:t>키값에</a:t>
            </a:r>
            <a:r>
              <a:rPr lang="ko-KR" altLang="en-US" sz="1050" dirty="0"/>
              <a:t> </a:t>
            </a:r>
            <a:r>
              <a:rPr lang="en-US" altLang="ko-KR" sz="1050" dirty="0"/>
              <a:t>value</a:t>
            </a:r>
            <a:r>
              <a:rPr lang="ko-KR" altLang="en-US" sz="1050" dirty="0"/>
              <a:t>로 </a:t>
            </a:r>
            <a:r>
              <a:rPr lang="en-US" altLang="ko-KR" sz="1050" dirty="0"/>
              <a:t>password</a:t>
            </a:r>
            <a:r>
              <a:rPr lang="ko-KR" altLang="en-US" sz="1050" dirty="0"/>
              <a:t>가 담김</a:t>
            </a:r>
            <a:endParaRPr lang="en-US" altLang="ko-KR" sz="10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394E44-E689-479D-9FC5-92793078A3A0}"/>
              </a:ext>
            </a:extLst>
          </p:cNvPr>
          <p:cNvSpPr/>
          <p:nvPr/>
        </p:nvSpPr>
        <p:spPr>
          <a:xfrm>
            <a:off x="2249831" y="5265955"/>
            <a:ext cx="5969545" cy="189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DFF07B-45F7-49CA-812F-85122E606311}"/>
              </a:ext>
            </a:extLst>
          </p:cNvPr>
          <p:cNvCxnSpPr>
            <a:cxnSpLocks/>
          </p:cNvCxnSpPr>
          <p:nvPr/>
        </p:nvCxnSpPr>
        <p:spPr>
          <a:xfrm>
            <a:off x="6948263" y="5455199"/>
            <a:ext cx="0" cy="42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26AC2D-D9B3-4CE0-9176-E4309B3E673E}"/>
              </a:ext>
            </a:extLst>
          </p:cNvPr>
          <p:cNvSpPr/>
          <p:nvPr/>
        </p:nvSpPr>
        <p:spPr>
          <a:xfrm>
            <a:off x="6156190" y="5885423"/>
            <a:ext cx="2797949" cy="7639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50" dirty="0"/>
              <a:t>◾ 사용자가 전송버튼을 누르면 </a:t>
            </a:r>
            <a:r>
              <a:rPr lang="en-US" altLang="ko-KR" sz="1050" dirty="0"/>
              <a:t>post</a:t>
            </a:r>
            <a:r>
              <a:rPr lang="ko-KR" altLang="en-US" sz="1050" dirty="0"/>
              <a:t>방식으로 요청이 전송</a:t>
            </a:r>
            <a:endParaRPr lang="en-US" altLang="ko-KR" sz="1050" dirty="0"/>
          </a:p>
          <a:p>
            <a:pPr algn="just"/>
            <a:r>
              <a:rPr lang="ko-KR" altLang="en-US" sz="1050" dirty="0"/>
              <a:t>◾</a:t>
            </a:r>
            <a:r>
              <a:rPr lang="en-US" altLang="ko-KR" sz="1050" dirty="0" err="1"/>
              <a:t>spring:message</a:t>
            </a:r>
            <a:r>
              <a:rPr lang="ko-KR" altLang="en-US" sz="1050" dirty="0"/>
              <a:t>를 이용하여 전송버튼에 들어갈 단어를 한국어와 영어 모두 구현</a:t>
            </a:r>
            <a:endParaRPr lang="en-US" altLang="ko-KR" sz="10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E59279-E058-4380-BBAF-53252C817DED}"/>
              </a:ext>
            </a:extLst>
          </p:cNvPr>
          <p:cNvSpPr txBox="1"/>
          <p:nvPr/>
        </p:nvSpPr>
        <p:spPr>
          <a:xfrm>
            <a:off x="3491880" y="620688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Spring, java,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69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331340C-5F94-4BA4-B09F-EA59AEDED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411938"/>
            <a:ext cx="3270554" cy="16165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0CF437-C684-439B-8F78-92D1CF0FE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0" y="1364679"/>
            <a:ext cx="4572000" cy="17145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5" y="620688"/>
            <a:ext cx="5904655" cy="430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/>
                </a:solidFill>
              </a:rPr>
              <a:t>messageSource_en.properties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en-US" altLang="ko-KR" sz="1400" b="1" dirty="0" err="1">
                <a:solidFill>
                  <a:schemeClr val="tx1"/>
                </a:solidFill>
              </a:rPr>
              <a:t>messageSource_ko.properties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로그인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6084168" y="1052736"/>
            <a:ext cx="29523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4176464" cy="51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사용자 데이터베이스 객체에 접근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C0B445-09BD-45F7-8058-28C2A5F60350}"/>
              </a:ext>
            </a:extLst>
          </p:cNvPr>
          <p:cNvSpPr/>
          <p:nvPr/>
        </p:nvSpPr>
        <p:spPr>
          <a:xfrm>
            <a:off x="128216" y="1329164"/>
            <a:ext cx="8260195" cy="1749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BB5B76-AFC1-4BE9-A7A3-EE8450AFF4F6}"/>
              </a:ext>
            </a:extLst>
          </p:cNvPr>
          <p:cNvSpPr/>
          <p:nvPr/>
        </p:nvSpPr>
        <p:spPr>
          <a:xfrm>
            <a:off x="107503" y="3180926"/>
            <a:ext cx="8280917" cy="617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◾ </a:t>
            </a:r>
            <a:r>
              <a:rPr lang="en-US" altLang="ko-KR" sz="1200" dirty="0" err="1"/>
              <a:t>login.jsp</a:t>
            </a:r>
            <a:r>
              <a:rPr lang="ko-KR" altLang="en-US" sz="1200" dirty="0"/>
              <a:t>화면의 모든 언어가 한국어와 영어로 각각 나타날 수 있도록 다국어 처리를 수행 </a:t>
            </a:r>
            <a:endParaRPr lang="en-US" altLang="ko-KR" sz="1200" dirty="0"/>
          </a:p>
          <a:p>
            <a:r>
              <a:rPr lang="ko-KR" altLang="en-US" sz="1200" dirty="0"/>
              <a:t>◾ </a:t>
            </a:r>
            <a:r>
              <a:rPr lang="en-US" altLang="ko-KR" sz="1200" dirty="0"/>
              <a:t>properties</a:t>
            </a:r>
            <a:r>
              <a:rPr lang="ko-KR" altLang="en-US" sz="1200" dirty="0"/>
              <a:t>에서 미리 코드와 해당되는 단어를 </a:t>
            </a:r>
            <a:r>
              <a:rPr lang="ko-KR" altLang="en-US" sz="1200" dirty="0" err="1"/>
              <a:t>매칭시켜놓은</a:t>
            </a:r>
            <a:r>
              <a:rPr lang="ko-KR" altLang="en-US" sz="1200" dirty="0"/>
              <a:t> 뒤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jsp</a:t>
            </a:r>
            <a:r>
              <a:rPr lang="ko-KR" altLang="en-US" sz="1200" dirty="0"/>
              <a:t>파일에서 해당 코드를 </a:t>
            </a:r>
            <a:r>
              <a:rPr lang="en-US" altLang="ko-KR" sz="1200" dirty="0" err="1"/>
              <a:t>spring:message</a:t>
            </a:r>
            <a:r>
              <a:rPr lang="ko-KR" altLang="en-US" sz="1200" dirty="0"/>
              <a:t>에서 처리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DD7BCDB-96BE-490E-B567-3C7393686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6" y="3937880"/>
            <a:ext cx="2456152" cy="215523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1C97C60-E840-4645-BC53-47DE5E3E607C}"/>
              </a:ext>
            </a:extLst>
          </p:cNvPr>
          <p:cNvSpPr txBox="1"/>
          <p:nvPr/>
        </p:nvSpPr>
        <p:spPr>
          <a:xfrm>
            <a:off x="6467747" y="655331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Spring, java,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23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결과화면 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로그인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4176464" cy="51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사용자 데이터베이스 객체에 접근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986CCA-BA1E-4D7F-8487-1DCDC64E3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4" y="1556792"/>
            <a:ext cx="2876951" cy="252447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5FFA980-F780-4383-A1EC-8A73721D0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2" y="1556792"/>
            <a:ext cx="5460015" cy="21560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5D6176A-0E36-4B9C-B70C-2FCEC329A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63" y="3979668"/>
            <a:ext cx="2858603" cy="243573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5873613-9B65-44E0-B002-C83DC31DA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712836"/>
            <a:ext cx="5315995" cy="21702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E485AF8-CB46-4869-BC44-CD87146F69EA}"/>
              </a:ext>
            </a:extLst>
          </p:cNvPr>
          <p:cNvSpPr txBox="1"/>
          <p:nvPr/>
        </p:nvSpPr>
        <p:spPr>
          <a:xfrm>
            <a:off x="3491880" y="620688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Spring, java,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39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800" b="1" dirty="0" err="1">
                <a:solidFill>
                  <a:srgbClr val="000000"/>
                </a:solidFill>
              </a:rPr>
              <a:t>LogoutController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로그아웃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4176464" cy="51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사용자 데이터베이스 객체에 접근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C0B445-09BD-45F7-8058-28C2A5F60350}"/>
              </a:ext>
            </a:extLst>
          </p:cNvPr>
          <p:cNvSpPr/>
          <p:nvPr/>
        </p:nvSpPr>
        <p:spPr>
          <a:xfrm>
            <a:off x="656933" y="3249472"/>
            <a:ext cx="4536385" cy="3241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DAB8041-4625-4C0E-B2AA-64212D0D1A77}"/>
              </a:ext>
            </a:extLst>
          </p:cNvPr>
          <p:cNvCxnSpPr>
            <a:cxnSpLocks/>
          </p:cNvCxnSpPr>
          <p:nvPr/>
        </p:nvCxnSpPr>
        <p:spPr>
          <a:xfrm>
            <a:off x="5292080" y="443711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BB5B76-AFC1-4BE9-A7A3-EE8450AFF4F6}"/>
              </a:ext>
            </a:extLst>
          </p:cNvPr>
          <p:cNvSpPr/>
          <p:nvPr/>
        </p:nvSpPr>
        <p:spPr>
          <a:xfrm>
            <a:off x="5667910" y="3330828"/>
            <a:ext cx="3126925" cy="2881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200" dirty="0"/>
              <a:t>◾ </a:t>
            </a:r>
            <a:r>
              <a:rPr lang="en-US" altLang="ko-KR" sz="1200" dirty="0"/>
              <a:t>@Controller </a:t>
            </a:r>
            <a:r>
              <a:rPr lang="ko-KR" altLang="en-US" sz="1200" dirty="0"/>
              <a:t>사용함으로써 컨트롤러로 인식할 수 있도록 함 </a:t>
            </a:r>
            <a:endParaRPr lang="en-US" altLang="ko-KR" sz="1200" dirty="0"/>
          </a:p>
          <a:p>
            <a:pPr algn="just"/>
            <a:r>
              <a:rPr lang="ko-KR" altLang="en-US" sz="1200" dirty="0"/>
              <a:t>◾</a:t>
            </a:r>
            <a:r>
              <a:rPr lang="en-US" altLang="ko-KR" sz="1200" dirty="0"/>
              <a:t> @RequestMapping</a:t>
            </a:r>
            <a:r>
              <a:rPr lang="ko-KR" altLang="en-US" sz="1200" dirty="0"/>
              <a:t>으로 클라이언트의 </a:t>
            </a:r>
            <a:r>
              <a:rPr lang="en-US" altLang="ko-KR" sz="1200" dirty="0"/>
              <a:t>“/logout.do”</a:t>
            </a:r>
            <a:r>
              <a:rPr lang="ko-KR" altLang="en-US" sz="1200" dirty="0"/>
              <a:t> 요청이 왔다면 </a:t>
            </a:r>
            <a:r>
              <a:rPr lang="en-US" altLang="ko-KR" sz="1200" dirty="0"/>
              <a:t>logout</a:t>
            </a:r>
            <a:r>
              <a:rPr lang="ko-KR" altLang="en-US" sz="1200" dirty="0"/>
              <a:t>메서드를 호출할 수 있도록 함</a:t>
            </a:r>
            <a:r>
              <a:rPr lang="en-US" altLang="ko-KR" sz="1200" dirty="0"/>
              <a:t>. </a:t>
            </a:r>
          </a:p>
          <a:p>
            <a:pPr algn="just"/>
            <a:r>
              <a:rPr lang="ko-KR" altLang="en-US" sz="1200" dirty="0"/>
              <a:t>◾ </a:t>
            </a:r>
            <a:r>
              <a:rPr lang="en-US" altLang="ko-KR" sz="1200" dirty="0" err="1"/>
              <a:t>HttpSession</a:t>
            </a:r>
            <a:r>
              <a:rPr lang="ko-KR" altLang="en-US" sz="1200" dirty="0"/>
              <a:t>클래스를 이용하여 현재 세션에 </a:t>
            </a:r>
            <a:r>
              <a:rPr lang="ko-KR" altLang="en-US" sz="1200" dirty="0" err="1"/>
              <a:t>로그인된</a:t>
            </a:r>
            <a:r>
              <a:rPr lang="ko-KR" altLang="en-US" sz="1200" dirty="0"/>
              <a:t> 사용자를 로그아웃 처리하며</a:t>
            </a:r>
            <a:r>
              <a:rPr lang="en-US" altLang="ko-KR" sz="1200" dirty="0"/>
              <a:t>, </a:t>
            </a:r>
            <a:r>
              <a:rPr lang="ko-KR" altLang="en-US" sz="1200" dirty="0"/>
              <a:t>이때 </a:t>
            </a:r>
            <a:r>
              <a:rPr lang="en-US" altLang="ko-KR" sz="1200" dirty="0" err="1"/>
              <a:t>HttpSession</a:t>
            </a:r>
            <a:r>
              <a:rPr lang="ko-KR" altLang="en-US" sz="1200" dirty="0"/>
              <a:t>클래스의 </a:t>
            </a:r>
            <a:r>
              <a:rPr lang="en-US" altLang="ko-KR" sz="1200" dirty="0"/>
              <a:t>invalidate </a:t>
            </a:r>
            <a:r>
              <a:rPr lang="ko-KR" altLang="en-US" sz="1200" dirty="0"/>
              <a:t>함수 사용</a:t>
            </a:r>
            <a:endParaRPr lang="en-US" altLang="ko-KR" sz="1200" dirty="0"/>
          </a:p>
          <a:p>
            <a:pPr algn="just"/>
            <a:r>
              <a:rPr lang="ko-KR" altLang="en-US" sz="1200" dirty="0"/>
              <a:t>◾</a:t>
            </a:r>
            <a:r>
              <a:rPr lang="en-US" altLang="ko-KR" sz="1200" dirty="0"/>
              <a:t> </a:t>
            </a:r>
            <a:r>
              <a:rPr lang="en-US" altLang="ko-KR" sz="1200" b="1" dirty="0"/>
              <a:t>invalidate()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setAttribute</a:t>
            </a:r>
            <a:r>
              <a:rPr lang="ko-KR" altLang="en-US" sz="1200" dirty="0"/>
              <a:t>로 현재 세션과 사용자를 묶었다면</a:t>
            </a:r>
            <a:r>
              <a:rPr lang="en-US" altLang="ko-KR" sz="1200" dirty="0"/>
              <a:t>, invalidate()</a:t>
            </a:r>
            <a:r>
              <a:rPr lang="ko-KR" altLang="en-US" sz="1200" dirty="0"/>
              <a:t>메서드로  사용자와 연결을 해제함</a:t>
            </a:r>
            <a:endParaRPr lang="en-US" altLang="ko-KR" sz="1200" dirty="0"/>
          </a:p>
          <a:p>
            <a:pPr algn="just"/>
            <a:endParaRPr lang="en-US" altLang="ko-KR" sz="1200" dirty="0"/>
          </a:p>
          <a:p>
            <a:pPr algn="just"/>
            <a:endParaRPr lang="en-US" altLang="ko-KR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6F8A32-E288-4037-AEFB-8C6576347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5" y="1328274"/>
            <a:ext cx="737235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C068D4-F8A2-4DC7-A452-5E12CA91235F}"/>
              </a:ext>
            </a:extLst>
          </p:cNvPr>
          <p:cNvSpPr/>
          <p:nvPr/>
        </p:nvSpPr>
        <p:spPr>
          <a:xfrm>
            <a:off x="590532" y="1698513"/>
            <a:ext cx="5997692" cy="163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30F9CEC-565C-4F76-AD7A-B7CA241D5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20" y="3387490"/>
            <a:ext cx="4124325" cy="2676525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4C4B0C7-563B-48F8-A981-9DE67AB96940}"/>
              </a:ext>
            </a:extLst>
          </p:cNvPr>
          <p:cNvCxnSpPr>
            <a:cxnSpLocks/>
          </p:cNvCxnSpPr>
          <p:nvPr/>
        </p:nvCxnSpPr>
        <p:spPr>
          <a:xfrm>
            <a:off x="4211960" y="1861593"/>
            <a:ext cx="0" cy="38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FE6CB5-E7C0-4188-95F9-759EFF45F457}"/>
              </a:ext>
            </a:extLst>
          </p:cNvPr>
          <p:cNvSpPr/>
          <p:nvPr/>
        </p:nvSpPr>
        <p:spPr>
          <a:xfrm>
            <a:off x="1709444" y="2277927"/>
            <a:ext cx="5166797" cy="5242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50" dirty="0"/>
              <a:t>게시글 목록에서 로그아웃이 가능하도록 </a:t>
            </a:r>
            <a:r>
              <a:rPr lang="en-US" altLang="ko-KR" sz="1050" dirty="0" err="1"/>
              <a:t>getBoardList.jsp</a:t>
            </a:r>
            <a:r>
              <a:rPr lang="ko-KR" altLang="en-US" sz="1050" dirty="0"/>
              <a:t>에 로그아웃 링크를 마련</a:t>
            </a:r>
            <a:endParaRPr lang="en-US" altLang="ko-KR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9C22F5-0915-44DC-B6F8-88AD112E010B}"/>
              </a:ext>
            </a:extLst>
          </p:cNvPr>
          <p:cNvSpPr txBox="1"/>
          <p:nvPr/>
        </p:nvSpPr>
        <p:spPr>
          <a:xfrm>
            <a:off x="3491880" y="620688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Spring, java,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26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로그아웃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4176464" cy="51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사용자 데이터베이스 객체에 접근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5FFA980-F780-4383-A1EC-8A73721D0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89531"/>
            <a:ext cx="5460015" cy="215604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5873613-9B65-44E0-B002-C83DC31DA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7" y="3988607"/>
            <a:ext cx="5315995" cy="21702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8681F4-3825-456B-BD0F-FE2A7909FC25}"/>
              </a:ext>
            </a:extLst>
          </p:cNvPr>
          <p:cNvSpPr/>
          <p:nvPr/>
        </p:nvSpPr>
        <p:spPr>
          <a:xfrm>
            <a:off x="4932040" y="1996747"/>
            <a:ext cx="648072" cy="208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5F7575-E6F6-40D2-89F4-28369E4B923F}"/>
              </a:ext>
            </a:extLst>
          </p:cNvPr>
          <p:cNvSpPr/>
          <p:nvPr/>
        </p:nvSpPr>
        <p:spPr>
          <a:xfrm>
            <a:off x="5076056" y="4437112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25493F-0EED-4D0E-98BC-65F5A23E554E}"/>
              </a:ext>
            </a:extLst>
          </p:cNvPr>
          <p:cNvSpPr txBox="1"/>
          <p:nvPr/>
        </p:nvSpPr>
        <p:spPr>
          <a:xfrm>
            <a:off x="3491880" y="620688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Spring, java,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11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456</Words>
  <Application>Microsoft Office PowerPoint</Application>
  <PresentationFormat>화면 슬라이드 쇼(4:3)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koreateach</dc:creator>
  <cp:lastModifiedBy>yunjj92@gmail.com</cp:lastModifiedBy>
  <cp:revision>7</cp:revision>
  <dcterms:created xsi:type="dcterms:W3CDTF">2020-08-10T02:10:03Z</dcterms:created>
  <dcterms:modified xsi:type="dcterms:W3CDTF">2021-04-21T05:06:43Z</dcterms:modified>
</cp:coreProperties>
</file>