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65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68" r:id="rId23"/>
    <p:sldId id="269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14D9A-2709-4C14-97BC-AF6EF9A9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A1CFD-7B28-4E24-AFFD-FD9F1CE4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04F85-AB5B-40DC-9732-A09A472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AEDF6-04DF-407A-B807-94DBBC4D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541C5-605F-4DA2-9150-0F0A90AE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2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AC709-95FA-490B-8ABF-2FA3B098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5FB76-4D7D-46F7-B2FB-C82C94B7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5891B-D391-4043-B768-54E9967D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D093-FC4A-4FAC-A5C3-5664B314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10BCD-F234-478D-9BB5-E452C8E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799A4D-8054-403F-8244-75F7BDE5B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A9CFC-5A77-4F1D-80D2-B50AB925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2094E-AC82-43E1-81F6-0B10F526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30399-B2D8-4C59-84DE-76F12D14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BB87B-F8A5-4C27-A38F-552A6F08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740591"/>
            <a:ext cx="103627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alt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3371561"/>
            <a:ext cx="1097232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042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EFFD9-B587-4F9B-8673-DF40D639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5FCB-0DF7-4BAB-A423-F01251D3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2F3FE-3652-44F9-8FD1-F83BF930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F4BD2-3FDF-400E-903C-498585FB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DEB0D-1BAB-4085-9540-CC343598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7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95E58-7865-4EDC-9C9E-177431C0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31966-D470-421C-8162-029F0DD3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64EF9-7185-405D-BBBF-CDB08B6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9D386-E61F-4AFD-863F-12838F1F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9878-8AAE-4DA7-8FB0-5D873866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1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129BB-C8D9-4794-801C-01DCAA2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442B8-7F02-4EBA-B639-4DB4AA0E5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58F34-586B-4569-947F-4BFF6431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BF645-FC06-4C71-B1CF-EDB910A8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ED150-F408-402C-8DFC-52C9CDF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08055-9764-411F-B008-7F6A49B1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A73D4-FD62-4F48-A22C-D2DE380A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52793-87D3-422F-B763-FA2D26DF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4D227-7B1F-4517-B1CF-8FAEA0395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603C09-C9DB-4B17-94E5-8D4658DF2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5A55EC-1253-43A0-A80A-9F83CD300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BB5DE4-0081-42BF-9356-C5F057C5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41E6EB-BD41-4BAE-BAB6-66CE89E7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8B7F6-9D03-4016-BEA4-70B5A2D1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7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7BE61-6DCA-474F-ABA0-2DD8809F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E1364D-E06D-4AC6-A081-FD373EC2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7E7B67-48CE-4A66-A548-24F3145F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0CCEDB-9D5B-4922-9700-CB4F6190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4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78400A-0050-4332-B64E-E4081DD0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97DBDB-235F-439D-908B-8127C650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D5E69-AF69-4F1E-B294-D6C81533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5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D15F-D27E-414E-8441-4C8E8472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1D96F-500A-4E18-AE53-BEEBD6A5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510D3C-AEFB-40F3-BAD0-9A632554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A2363-7D12-471E-810B-6FD4F7EA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67F53-58E5-4EBE-9E7C-BB24C8CA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66299-0FA2-4812-802D-E03039F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1489-7B46-4803-9540-06144CCF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6BC56A-E49F-4D19-A460-9E534FC19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5ABAA-F120-4C29-BA09-7E008CBF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07C77-1D3A-47FD-AF16-7658F211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5D81E-8EB4-459D-B182-526E8038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92562-79F1-450C-A908-78B7523F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EED57A-A421-4524-ABD4-C1A03377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9B3AE-02A8-4131-B3F4-2B35E098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04356-820C-41DE-849F-4385B25F2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1195-06E8-4603-AD1E-21E0D4241476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8C719-6A2F-43BB-9F55-A111CCF2F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EF4A9-8930-4B36-945A-0A08675B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E084-5000-40A0-B4F0-ACC28BE33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62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B72A704-643F-4FB5-8B98-D3140D49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220" y="774948"/>
            <a:ext cx="9144000" cy="64279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 프로젝트 유닛 테스트 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8C1D21F-1F68-4341-8963-BA5919B46FCF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62569D-360F-4C49-8464-B9728689D5AA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1B6D6E-80F7-4069-9A76-29EDD83A074C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1F641-2FE0-4796-B2F1-1B5105267518}"/>
              </a:ext>
            </a:extLst>
          </p:cNvPr>
          <p:cNvSpPr txBox="1"/>
          <p:nvPr/>
        </p:nvSpPr>
        <p:spPr>
          <a:xfrm>
            <a:off x="1413544" y="1979202"/>
            <a:ext cx="3397542" cy="438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23FD9-8E92-47F9-A5E9-A6652CB6F1C6}"/>
              </a:ext>
            </a:extLst>
          </p:cNvPr>
          <p:cNvSpPr txBox="1"/>
          <p:nvPr/>
        </p:nvSpPr>
        <p:spPr>
          <a:xfrm>
            <a:off x="1412517" y="1950098"/>
            <a:ext cx="3397542" cy="438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5F682-723B-4B32-A678-4CF49F9C8E2F}"/>
              </a:ext>
            </a:extLst>
          </p:cNvPr>
          <p:cNvSpPr txBox="1"/>
          <p:nvPr/>
        </p:nvSpPr>
        <p:spPr>
          <a:xfrm>
            <a:off x="4229449" y="1920994"/>
            <a:ext cx="3397542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회원가입</a:t>
            </a:r>
            <a:endParaRPr lang="en-US" altLang="ko-KR" sz="2000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로그인 </a:t>
            </a:r>
            <a:r>
              <a:rPr lang="en-US" altLang="ko-KR" sz="2000" dirty="0"/>
              <a:t>/ </a:t>
            </a:r>
            <a:r>
              <a:rPr lang="ko-KR" altLang="en-US" sz="2000" dirty="0"/>
              <a:t>로그아웃</a:t>
            </a:r>
            <a:endParaRPr lang="en-US" altLang="ko-KR" sz="2000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비밀번호 변경</a:t>
            </a:r>
            <a:endParaRPr lang="en-US" altLang="ko-KR" sz="2000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게시글 쓰기</a:t>
            </a:r>
            <a:endParaRPr lang="en-US" altLang="ko-KR" sz="2000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게시글 조회</a:t>
            </a:r>
            <a:endParaRPr lang="en-US" altLang="ko-KR" sz="2000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게시글 수정</a:t>
            </a:r>
            <a:endParaRPr lang="en-US" altLang="ko-KR" sz="2000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게시글 삭제</a:t>
            </a:r>
            <a:endParaRPr lang="en-US" altLang="ko-KR" sz="2000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목록조회</a:t>
            </a:r>
            <a:endParaRPr lang="en-US" altLang="ko-KR" sz="2000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내용조회 </a:t>
            </a:r>
            <a:endParaRPr lang="en-US" altLang="ko-KR" sz="2000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824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DB94931C-9219-4AC3-9C0F-5DC757E786C1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F625EB-D9E6-43B4-A833-32A6751710C5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5AC97D-D84E-41C2-9342-87433BE5FBC7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updatePwd.jsp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05" y="4797152"/>
            <a:ext cx="3926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비밀번호변경을 </a:t>
            </a:r>
            <a:r>
              <a:rPr lang="ko-KR" altLang="en-US" dirty="0" err="1"/>
              <a:t>눌렀을시</a:t>
            </a:r>
            <a:r>
              <a:rPr lang="ko-KR" altLang="en-US" dirty="0"/>
              <a:t> </a:t>
            </a:r>
            <a:r>
              <a:rPr lang="ko-KR" altLang="en-US" dirty="0" err="1"/>
              <a:t>나타는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화면으로 </a:t>
            </a:r>
            <a:r>
              <a:rPr lang="en-US" altLang="ko-KR" dirty="0"/>
              <a:t>updatePwd.do</a:t>
            </a:r>
            <a:r>
              <a:rPr lang="ko-KR" altLang="en-US" dirty="0"/>
              <a:t>를 실행시켜</a:t>
            </a:r>
            <a:endParaRPr lang="en-US" altLang="ko-KR" dirty="0"/>
          </a:p>
          <a:p>
            <a:r>
              <a:rPr lang="ko-KR" altLang="en-US" dirty="0"/>
              <a:t>암호 변경하도록 한다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1349154"/>
            <a:ext cx="4393985" cy="40677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90" y="1586484"/>
            <a:ext cx="2467319" cy="2829320"/>
          </a:xfrm>
          <a:prstGeom prst="rect">
            <a:avLst/>
          </a:prstGeom>
        </p:spPr>
      </p:pic>
      <p:sp>
        <p:nvSpPr>
          <p:cNvPr id="16" name="CustomShape 4">
            <a:extLst>
              <a:ext uri="{FF2B5EF4-FFF2-40B4-BE49-F238E27FC236}">
                <a16:creationId xmlns:a16="http://schemas.microsoft.com/office/drawing/2014/main" id="{E85F150E-E23C-4657-9570-D84E49E309A3}"/>
              </a:ext>
            </a:extLst>
          </p:cNvPr>
          <p:cNvSpPr/>
          <p:nvPr/>
        </p:nvSpPr>
        <p:spPr>
          <a:xfrm>
            <a:off x="7372435" y="620641"/>
            <a:ext cx="1065013" cy="452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/>
              <a:t>Sql</a:t>
            </a:r>
            <a:r>
              <a:rPr lang="en-US" altLang="ko-KR" b="1" dirty="0"/>
              <a:t>, 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7615F-17AA-4C13-A926-D419EAFD9ACA}"/>
              </a:ext>
            </a:extLst>
          </p:cNvPr>
          <p:cNvSpPr txBox="1"/>
          <p:nvPr/>
        </p:nvSpPr>
        <p:spPr>
          <a:xfrm>
            <a:off x="5591944" y="1166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변경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8F03EAD8-F42B-4078-8CBB-4617D08F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560496" y="1"/>
            <a:ext cx="163150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79951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3EC4E663-CACC-439E-8643-4981F9AD58F0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66709E9-8D7C-4264-A548-266D1821C255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BB0747-F059-46BF-9531-1AB739F1A221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BoardController.java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04" y="4797152"/>
            <a:ext cx="4156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updatePwd.do</a:t>
            </a:r>
            <a:r>
              <a:rPr lang="ko-KR" altLang="en-US" dirty="0"/>
              <a:t>로 불러와지면 컨트롤러</a:t>
            </a:r>
            <a:endParaRPr lang="en-US" altLang="ko-KR" dirty="0"/>
          </a:p>
          <a:p>
            <a:r>
              <a:rPr lang="ko-KR" altLang="en-US" dirty="0"/>
              <a:t>에서 </a:t>
            </a:r>
            <a:r>
              <a:rPr lang="en-US" altLang="ko-KR" dirty="0" err="1"/>
              <a:t>UserVo</a:t>
            </a:r>
            <a:r>
              <a:rPr lang="ko-KR" altLang="en-US" dirty="0"/>
              <a:t>와 </a:t>
            </a:r>
            <a:r>
              <a:rPr lang="en-US" altLang="ko-KR" dirty="0" err="1"/>
              <a:t>UserDAO</a:t>
            </a:r>
            <a:r>
              <a:rPr lang="ko-KR" altLang="en-US" dirty="0"/>
              <a:t>를 거쳐</a:t>
            </a:r>
            <a:endParaRPr lang="en-US" altLang="ko-KR" dirty="0"/>
          </a:p>
          <a:p>
            <a:r>
              <a:rPr lang="ko-KR" altLang="en-US" dirty="0" err="1"/>
              <a:t>메소드를</a:t>
            </a:r>
            <a:r>
              <a:rPr lang="ko-KR" altLang="en-US" dirty="0"/>
              <a:t> 실행시켜 결과를 내보냄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68" y="1357537"/>
            <a:ext cx="4436029" cy="31055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39" y="1729230"/>
            <a:ext cx="2715004" cy="224821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038A01C-2716-44AC-AB02-A71FCBD0B49C}"/>
              </a:ext>
            </a:extLst>
          </p:cNvPr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DEDDEA-ED44-45A9-8CC0-C501BC1F6269}"/>
              </a:ext>
            </a:extLst>
          </p:cNvPr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06CE4BE9-73E4-4320-ADE6-1EA05B42FFEC}"/>
              </a:ext>
            </a:extLst>
          </p:cNvPr>
          <p:cNvSpPr/>
          <p:nvPr/>
        </p:nvSpPr>
        <p:spPr>
          <a:xfrm>
            <a:off x="7372435" y="620641"/>
            <a:ext cx="1065013" cy="452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/>
              <a:t>Sql</a:t>
            </a:r>
            <a:r>
              <a:rPr lang="en-US" altLang="ko-KR" b="1" dirty="0"/>
              <a:t>, xml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465E85-6AF4-43FF-9D86-9C3CAC20885A}"/>
              </a:ext>
            </a:extLst>
          </p:cNvPr>
          <p:cNvSpPr txBox="1"/>
          <p:nvPr/>
        </p:nvSpPr>
        <p:spPr>
          <a:xfrm>
            <a:off x="5591944" y="1166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변경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4795E757-4B8C-4B33-AAC4-CA759D1C7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560496" y="1"/>
            <a:ext cx="163150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07103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BE70BFF4-7B61-4D53-9FBD-56C22A7E8AD1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872237-13D7-4C16-B9BD-D13423C83715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9B93628-2FC1-444D-B775-C2332E22B6CD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UserService.java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05" y="4797152"/>
            <a:ext cx="4150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CRUD</a:t>
            </a:r>
            <a:r>
              <a:rPr lang="ko-KR" altLang="en-US" dirty="0"/>
              <a:t>기능의 </a:t>
            </a:r>
            <a:r>
              <a:rPr lang="ko-KR" altLang="en-US" dirty="0" err="1"/>
              <a:t>메소드</a:t>
            </a:r>
            <a:r>
              <a:rPr lang="ko-KR" altLang="en-US" dirty="0"/>
              <a:t> 구현을 </a:t>
            </a:r>
            <a:r>
              <a:rPr lang="ko-KR" altLang="en-US" dirty="0" err="1"/>
              <a:t>하기전</a:t>
            </a:r>
            <a:endParaRPr lang="en-US" altLang="ko-KR" dirty="0"/>
          </a:p>
          <a:p>
            <a:r>
              <a:rPr lang="en-US" altLang="ko-KR" dirty="0"/>
              <a:t>USERVO</a:t>
            </a:r>
            <a:r>
              <a:rPr lang="ko-KR" altLang="en-US" dirty="0"/>
              <a:t>에 사용자의 정보를 </a:t>
            </a:r>
            <a:r>
              <a:rPr lang="ko-KR" altLang="en-US" dirty="0" err="1"/>
              <a:t>받아올수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있게 사전 준비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62" y="1944145"/>
            <a:ext cx="2619741" cy="13527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99" y="1328480"/>
            <a:ext cx="2590532" cy="332465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0A845D-A7DC-48A4-8AF8-8FFC5DED620E}"/>
              </a:ext>
            </a:extLst>
          </p:cNvPr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F84BCB-51F7-4B0E-B996-687B6E4DD3C4}"/>
              </a:ext>
            </a:extLst>
          </p:cNvPr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CC854DEF-0A8B-491A-95FB-1DD0A4CAC3CE}"/>
              </a:ext>
            </a:extLst>
          </p:cNvPr>
          <p:cNvSpPr/>
          <p:nvPr/>
        </p:nvSpPr>
        <p:spPr>
          <a:xfrm>
            <a:off x="7372435" y="620641"/>
            <a:ext cx="1065013" cy="452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/>
              <a:t>Sql</a:t>
            </a:r>
            <a:r>
              <a:rPr lang="en-US" altLang="ko-KR" b="1" dirty="0"/>
              <a:t>, xml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74D9F8-FB06-4B59-AA2F-BB25498AF760}"/>
              </a:ext>
            </a:extLst>
          </p:cNvPr>
          <p:cNvSpPr txBox="1"/>
          <p:nvPr/>
        </p:nvSpPr>
        <p:spPr>
          <a:xfrm>
            <a:off x="5591944" y="1166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변경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480EE4E5-A828-4524-93D0-6E4C79D05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560496" y="1"/>
            <a:ext cx="163150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35623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390D4A42-4D80-40FD-AA37-0AFDF790519C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D0CB08-3A05-4F04-A81B-D83CCC49CC83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D3A13C8-6E83-4978-ACDB-7BD235549E42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UserDAO.java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05" y="4797152"/>
            <a:ext cx="4075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CRUD</a:t>
            </a:r>
            <a:r>
              <a:rPr lang="ko-KR" altLang="en-US" dirty="0"/>
              <a:t>기능의 </a:t>
            </a:r>
            <a:r>
              <a:rPr lang="ko-KR" altLang="en-US" dirty="0" err="1"/>
              <a:t>메소드</a:t>
            </a:r>
            <a:r>
              <a:rPr lang="ko-KR" altLang="en-US" dirty="0"/>
              <a:t> 구현하여 실행</a:t>
            </a:r>
            <a:endParaRPr lang="en-US" altLang="ko-KR" dirty="0"/>
          </a:p>
          <a:p>
            <a:r>
              <a:rPr lang="ko-KR" altLang="en-US" dirty="0"/>
              <a:t>하려는데 </a:t>
            </a:r>
            <a:r>
              <a:rPr lang="en-US" altLang="ko-KR" dirty="0"/>
              <a:t>SQL</a:t>
            </a:r>
            <a:r>
              <a:rPr lang="ko-KR" altLang="en-US" dirty="0"/>
              <a:t>문에 대입하여 해당하는</a:t>
            </a:r>
            <a:endParaRPr lang="en-US" altLang="ko-KR" dirty="0"/>
          </a:p>
          <a:p>
            <a:r>
              <a:rPr lang="ko-KR" altLang="en-US" dirty="0"/>
              <a:t>기능을 구현하도록 유도함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26" y="1729231"/>
            <a:ext cx="4086795" cy="22863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86" y="4415369"/>
            <a:ext cx="4384407" cy="704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1" y="1242012"/>
            <a:ext cx="2417207" cy="341112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0BB24F-033A-4F68-B26C-5C43B551E519}"/>
              </a:ext>
            </a:extLst>
          </p:cNvPr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7C9205-23A1-4B14-9B55-E88173010BC8}"/>
              </a:ext>
            </a:extLst>
          </p:cNvPr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7A8B4CE8-5034-4814-97C5-601CF6583ADC}"/>
              </a:ext>
            </a:extLst>
          </p:cNvPr>
          <p:cNvSpPr/>
          <p:nvPr/>
        </p:nvSpPr>
        <p:spPr>
          <a:xfrm>
            <a:off x="7372435" y="620641"/>
            <a:ext cx="1065013" cy="452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/>
              <a:t>Sql</a:t>
            </a:r>
            <a:r>
              <a:rPr lang="en-US" altLang="ko-KR" b="1" dirty="0"/>
              <a:t>, xml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15C4DE-CE6B-4D28-BB50-182BEB092151}"/>
              </a:ext>
            </a:extLst>
          </p:cNvPr>
          <p:cNvSpPr txBox="1"/>
          <p:nvPr/>
        </p:nvSpPr>
        <p:spPr>
          <a:xfrm>
            <a:off x="5591944" y="1166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변경</a:t>
            </a: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AE4B895A-1A8D-441B-860E-21B46249C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560496" y="1"/>
            <a:ext cx="163150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35085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3213BFC4-AD8B-4B04-AC22-29293BAF9980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AE794C1-24A6-4E96-8917-681ED5A536A7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CCFC53D-ADC0-480E-BD7C-7CBF7CDA5115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CustomShape 1"/>
          <p:cNvSpPr/>
          <p:nvPr/>
        </p:nvSpPr>
        <p:spPr>
          <a:xfrm>
            <a:off x="1559640" y="44640"/>
            <a:ext cx="3312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주요 소스 [Code Review]</a:t>
            </a:r>
            <a:endParaRPr lang="en-US" sz="2000" spc="-1">
              <a:latin typeface="굴림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559640" y="620640"/>
            <a:ext cx="3312000" cy="431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InsertBoard.jsp</a:t>
            </a:r>
            <a:endParaRPr lang="en-US" sz="2000" spc="-1">
              <a:latin typeface="굴림"/>
            </a:endParaRPr>
          </a:p>
        </p:txBody>
      </p:sp>
      <p:sp>
        <p:nvSpPr>
          <p:cNvPr id="43" name="Line 3"/>
          <p:cNvSpPr/>
          <p:nvPr/>
        </p:nvSpPr>
        <p:spPr>
          <a:xfrm>
            <a:off x="5015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145320" y="620640"/>
            <a:ext cx="47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jsp</a:t>
            </a:r>
            <a:endParaRPr lang="en-US" spc="-1">
              <a:latin typeface="굴림"/>
            </a:endParaRPr>
          </a:p>
        </p:txBody>
      </p:sp>
      <p:sp>
        <p:nvSpPr>
          <p:cNvPr id="45" name="Line 5"/>
          <p:cNvSpPr/>
          <p:nvPr/>
        </p:nvSpPr>
        <p:spPr>
          <a:xfrm>
            <a:off x="1559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6"/>
          <p:cNvSpPr/>
          <p:nvPr/>
        </p:nvSpPr>
        <p:spPr>
          <a:xfrm>
            <a:off x="1559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7"/>
          <p:cNvSpPr/>
          <p:nvPr/>
        </p:nvSpPr>
        <p:spPr>
          <a:xfrm>
            <a:off x="1559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8"/>
          <p:cNvSpPr/>
          <p:nvPr/>
        </p:nvSpPr>
        <p:spPr>
          <a:xfrm>
            <a:off x="10560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9"/>
          <p:cNvSpPr/>
          <p:nvPr/>
        </p:nvSpPr>
        <p:spPr>
          <a:xfrm>
            <a:off x="6096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Freeform 10"/>
          <p:cNvSpPr/>
          <p:nvPr/>
        </p:nvSpPr>
        <p:spPr>
          <a:xfrm>
            <a:off x="10560360" y="486900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51" name="Line 11"/>
          <p:cNvSpPr/>
          <p:nvPr/>
        </p:nvSpPr>
        <p:spPr>
          <a:xfrm>
            <a:off x="6096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5088000" y="44640"/>
            <a:ext cx="2808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게시글쓰기</a:t>
            </a:r>
            <a:endParaRPr lang="en-US" sz="2000" spc="-1">
              <a:latin typeface="굴림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8580000" y="532332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6143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lang="en-US" spc="-1">
              <a:latin typeface="굴림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1681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lang="en-US" spc="-1">
              <a:latin typeface="굴림"/>
            </a:endParaRPr>
          </a:p>
        </p:txBody>
      </p:sp>
      <p:pic>
        <p:nvPicPr>
          <p:cNvPr id="56" name="그림 55"/>
          <p:cNvPicPr/>
          <p:nvPr/>
        </p:nvPicPr>
        <p:blipFill>
          <a:blip r:embed="rId2"/>
          <a:stretch/>
        </p:blipFill>
        <p:spPr>
          <a:xfrm>
            <a:off x="6143520" y="1331640"/>
            <a:ext cx="3024000" cy="3111480"/>
          </a:xfrm>
          <a:prstGeom prst="rect">
            <a:avLst/>
          </a:prstGeom>
          <a:ln>
            <a:noFill/>
          </a:ln>
        </p:spPr>
      </p:pic>
      <p:pic>
        <p:nvPicPr>
          <p:cNvPr id="57" name="그림 56"/>
          <p:cNvPicPr/>
          <p:nvPr/>
        </p:nvPicPr>
        <p:blipFill>
          <a:blip r:embed="rId3"/>
          <a:stretch/>
        </p:blipFill>
        <p:spPr>
          <a:xfrm>
            <a:off x="1572240" y="1366560"/>
            <a:ext cx="4415760" cy="3457440"/>
          </a:xfrm>
          <a:prstGeom prst="rect">
            <a:avLst/>
          </a:prstGeom>
          <a:ln>
            <a:noFill/>
          </a:ln>
        </p:spPr>
      </p:pic>
      <p:sp>
        <p:nvSpPr>
          <p:cNvPr id="58" name="CustomShape 16"/>
          <p:cNvSpPr/>
          <p:nvPr/>
        </p:nvSpPr>
        <p:spPr>
          <a:xfrm>
            <a:off x="6420000" y="4968000"/>
            <a:ext cx="37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pc="-1">
                <a:latin typeface="굴림"/>
              </a:rPr>
              <a:t>Form action이 insertBoard.do 이고 </a:t>
            </a:r>
          </a:p>
          <a:p>
            <a:pPr algn="ctr"/>
            <a:r>
              <a:rPr lang="en-US" spc="-1">
                <a:latin typeface="굴림"/>
              </a:rPr>
              <a:t>제목, 작성자, 내용, 업로드등의 배경</a:t>
            </a:r>
          </a:p>
          <a:p>
            <a:pPr algn="ctr"/>
            <a:r>
              <a:rPr lang="en-US" spc="-1">
                <a:latin typeface="굴림"/>
              </a:rPr>
              <a:t>색깔과 속성 표시</a:t>
            </a:r>
          </a:p>
          <a:p>
            <a:pPr algn="ctr"/>
            <a:r>
              <a:rPr lang="en-US" spc="-1">
                <a:latin typeface="굴림"/>
              </a:rPr>
              <a:t>새글등록 버튼 표시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53B402E5-7549-4F2B-BC2C-A8DDE471CAF7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5.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작성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C50153CF-BD2A-4A27-8FAA-CE38EFC5F6AD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FF9DFB-3DA3-4F7D-9D89-60B5E8ECBD22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61285BF-DF24-4D7F-BE32-8BCC1FAED7C1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CustomShape 1"/>
          <p:cNvSpPr/>
          <p:nvPr/>
        </p:nvSpPr>
        <p:spPr>
          <a:xfrm>
            <a:off x="1559640" y="44640"/>
            <a:ext cx="3312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주요 소스 [Code Review]</a:t>
            </a:r>
            <a:endParaRPr lang="en-US" sz="2000" spc="-1">
              <a:latin typeface="굴림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1559640" y="620640"/>
            <a:ext cx="3312000" cy="431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BoardController.java</a:t>
            </a:r>
            <a:endParaRPr lang="en-US" sz="2000" spc="-1">
              <a:latin typeface="굴림"/>
            </a:endParaRPr>
          </a:p>
        </p:txBody>
      </p:sp>
      <p:sp>
        <p:nvSpPr>
          <p:cNvPr id="61" name="Line 3"/>
          <p:cNvSpPr/>
          <p:nvPr/>
        </p:nvSpPr>
        <p:spPr>
          <a:xfrm>
            <a:off x="5015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5445480" y="620640"/>
            <a:ext cx="1871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Java, java spring</a:t>
            </a:r>
            <a:endParaRPr lang="en-US" spc="-1">
              <a:latin typeface="굴림"/>
            </a:endParaRPr>
          </a:p>
        </p:txBody>
      </p:sp>
      <p:sp>
        <p:nvSpPr>
          <p:cNvPr id="63" name="Line 5"/>
          <p:cNvSpPr/>
          <p:nvPr/>
        </p:nvSpPr>
        <p:spPr>
          <a:xfrm>
            <a:off x="1559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6"/>
          <p:cNvSpPr/>
          <p:nvPr/>
        </p:nvSpPr>
        <p:spPr>
          <a:xfrm>
            <a:off x="1559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7"/>
          <p:cNvSpPr/>
          <p:nvPr/>
        </p:nvSpPr>
        <p:spPr>
          <a:xfrm>
            <a:off x="1559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8"/>
          <p:cNvSpPr/>
          <p:nvPr/>
        </p:nvSpPr>
        <p:spPr>
          <a:xfrm>
            <a:off x="10560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9"/>
          <p:cNvSpPr/>
          <p:nvPr/>
        </p:nvSpPr>
        <p:spPr>
          <a:xfrm>
            <a:off x="6096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Freeform 10"/>
          <p:cNvSpPr/>
          <p:nvPr/>
        </p:nvSpPr>
        <p:spPr>
          <a:xfrm>
            <a:off x="10560360" y="486900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69" name="Line 11"/>
          <p:cNvSpPr/>
          <p:nvPr/>
        </p:nvSpPr>
        <p:spPr>
          <a:xfrm>
            <a:off x="6096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12"/>
          <p:cNvSpPr/>
          <p:nvPr/>
        </p:nvSpPr>
        <p:spPr>
          <a:xfrm>
            <a:off x="5088000" y="44640"/>
            <a:ext cx="2808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게시글쓰기</a:t>
            </a:r>
            <a:endParaRPr lang="en-US" sz="2000" spc="-1">
              <a:latin typeface="굴림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6012841" y="4797000"/>
            <a:ext cx="4039609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RequestMapping 어노테이션을 통해 </a:t>
            </a:r>
            <a:endParaRPr lang="en-US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InsertBoard.do 의 URL을 처리</a:t>
            </a:r>
            <a:endParaRPr lang="en-US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리턴값으로 insertBoard함수 호출</a:t>
            </a:r>
            <a:endParaRPr lang="en-US" spc="-1">
              <a:latin typeface="굴림"/>
            </a:endParaRPr>
          </a:p>
        </p:txBody>
      </p:sp>
      <p:sp>
        <p:nvSpPr>
          <p:cNvPr id="72" name="CustomShape 14"/>
          <p:cNvSpPr/>
          <p:nvPr/>
        </p:nvSpPr>
        <p:spPr>
          <a:xfrm>
            <a:off x="6143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lang="en-US" spc="-1">
              <a:latin typeface="굴림"/>
            </a:endParaRPr>
          </a:p>
        </p:txBody>
      </p:sp>
      <p:sp>
        <p:nvSpPr>
          <p:cNvPr id="73" name="CustomShape 15"/>
          <p:cNvSpPr/>
          <p:nvPr/>
        </p:nvSpPr>
        <p:spPr>
          <a:xfrm>
            <a:off x="1681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lang="en-US" spc="-1">
              <a:latin typeface="굴림"/>
            </a:endParaRPr>
          </a:p>
        </p:txBody>
      </p:sp>
      <p:pic>
        <p:nvPicPr>
          <p:cNvPr id="74" name="그림 73"/>
          <p:cNvPicPr/>
          <p:nvPr/>
        </p:nvPicPr>
        <p:blipFill>
          <a:blip r:embed="rId2"/>
          <a:stretch/>
        </p:blipFill>
        <p:spPr>
          <a:xfrm>
            <a:off x="1686720" y="1315800"/>
            <a:ext cx="4301280" cy="1924200"/>
          </a:xfrm>
          <a:prstGeom prst="rect">
            <a:avLst/>
          </a:prstGeom>
          <a:ln>
            <a:noFill/>
          </a:ln>
        </p:spPr>
      </p:pic>
      <p:pic>
        <p:nvPicPr>
          <p:cNvPr id="75" name="그림 74"/>
          <p:cNvPicPr/>
          <p:nvPr/>
        </p:nvPicPr>
        <p:blipFill>
          <a:blip r:embed="rId3"/>
          <a:stretch/>
        </p:blipFill>
        <p:spPr>
          <a:xfrm>
            <a:off x="6143520" y="1331640"/>
            <a:ext cx="3024000" cy="3111480"/>
          </a:xfrm>
          <a:prstGeom prst="rect">
            <a:avLst/>
          </a:prstGeom>
          <a:ln>
            <a:noFill/>
          </a:ln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A741835C-3942-4E5C-A4B4-882FA1BC1BC5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5.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작성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989A0CA-0908-48BD-B900-E24823E9D00D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518DD0-6AE8-4BE3-B5B6-B9D8BD14F561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2079DD-AA02-48E7-84F0-57243C0583C6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CustomShape 1"/>
          <p:cNvSpPr/>
          <p:nvPr/>
        </p:nvSpPr>
        <p:spPr>
          <a:xfrm>
            <a:off x="1559640" y="44640"/>
            <a:ext cx="3312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주요 소스 [Code Review]</a:t>
            </a:r>
            <a:endParaRPr lang="en-US" sz="2000" spc="-1">
              <a:latin typeface="굴림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9640" y="620640"/>
            <a:ext cx="3312000" cy="431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BoardDAO.java</a:t>
            </a:r>
            <a:endParaRPr lang="en-US" sz="2000" spc="-1">
              <a:latin typeface="굴림"/>
            </a:endParaRPr>
          </a:p>
        </p:txBody>
      </p:sp>
      <p:sp>
        <p:nvSpPr>
          <p:cNvPr id="78" name="Line 3"/>
          <p:cNvSpPr/>
          <p:nvPr/>
        </p:nvSpPr>
        <p:spPr>
          <a:xfrm>
            <a:off x="5015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074760" y="6206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Java</a:t>
            </a:r>
            <a:endParaRPr lang="en-US" spc="-1">
              <a:latin typeface="굴림"/>
            </a:endParaRPr>
          </a:p>
        </p:txBody>
      </p:sp>
      <p:sp>
        <p:nvSpPr>
          <p:cNvPr id="80" name="Line 5"/>
          <p:cNvSpPr/>
          <p:nvPr/>
        </p:nvSpPr>
        <p:spPr>
          <a:xfrm>
            <a:off x="1559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6"/>
          <p:cNvSpPr/>
          <p:nvPr/>
        </p:nvSpPr>
        <p:spPr>
          <a:xfrm>
            <a:off x="1559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7"/>
          <p:cNvSpPr/>
          <p:nvPr/>
        </p:nvSpPr>
        <p:spPr>
          <a:xfrm>
            <a:off x="1559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8"/>
          <p:cNvSpPr/>
          <p:nvPr/>
        </p:nvSpPr>
        <p:spPr>
          <a:xfrm>
            <a:off x="10560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9"/>
          <p:cNvSpPr/>
          <p:nvPr/>
        </p:nvSpPr>
        <p:spPr>
          <a:xfrm>
            <a:off x="6096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Freeform 10"/>
          <p:cNvSpPr/>
          <p:nvPr/>
        </p:nvSpPr>
        <p:spPr>
          <a:xfrm>
            <a:off x="10560360" y="486900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86" name="Line 11"/>
          <p:cNvSpPr/>
          <p:nvPr/>
        </p:nvSpPr>
        <p:spPr>
          <a:xfrm>
            <a:off x="6096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>
            <a:off x="5088000" y="44640"/>
            <a:ext cx="2808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게시글쓰기</a:t>
            </a:r>
            <a:endParaRPr lang="en-US" sz="2000" spc="-1">
              <a:latin typeface="굴림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6016441" y="4896001"/>
            <a:ext cx="454679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SQL 명령어 BOARD_INSERT 실행</a:t>
            </a:r>
            <a:endParaRPr lang="en-US" spc="-1">
              <a:latin typeface="굴림"/>
            </a:endParaRPr>
          </a:p>
          <a:p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BOARD_INSERT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"insert into board(seq, title, writer, content)</a:t>
            </a:r>
            <a:endParaRPr lang="en-US" sz="1000" spc="-1">
              <a:latin typeface="Consolas"/>
              <a:ea typeface="Consolas"/>
            </a:endParaRPr>
          </a:p>
          <a:p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 values((select nvl(max(seq), 0)+1 from board),?,?,?)"</a:t>
            </a:r>
            <a:endParaRPr lang="en-US" sz="1000" spc="-1">
              <a:latin typeface="Consolas"/>
              <a:ea typeface="Consolas"/>
            </a:endParaRPr>
          </a:p>
          <a:p>
            <a:endParaRPr lang="en-US" sz="1000" spc="-1">
              <a:latin typeface="Consolas"/>
              <a:ea typeface="Consolas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6143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lang="en-US" spc="-1">
              <a:latin typeface="굴림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681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lang="en-US" spc="-1">
              <a:latin typeface="굴림"/>
            </a:endParaRPr>
          </a:p>
        </p:txBody>
      </p:sp>
      <p:pic>
        <p:nvPicPr>
          <p:cNvPr id="91" name="그림 90"/>
          <p:cNvPicPr/>
          <p:nvPr/>
        </p:nvPicPr>
        <p:blipFill>
          <a:blip r:embed="rId2"/>
          <a:stretch/>
        </p:blipFill>
        <p:spPr>
          <a:xfrm>
            <a:off x="6143520" y="1331640"/>
            <a:ext cx="3024000" cy="3111480"/>
          </a:xfrm>
          <a:prstGeom prst="rect">
            <a:avLst/>
          </a:prstGeom>
          <a:ln>
            <a:noFill/>
          </a:ln>
        </p:spPr>
      </p:pic>
      <p:pic>
        <p:nvPicPr>
          <p:cNvPr id="92" name="그림 91"/>
          <p:cNvPicPr/>
          <p:nvPr/>
        </p:nvPicPr>
        <p:blipFill>
          <a:blip r:embed="rId3"/>
          <a:stretch/>
        </p:blipFill>
        <p:spPr>
          <a:xfrm>
            <a:off x="1632720" y="1333080"/>
            <a:ext cx="4355280" cy="2266920"/>
          </a:xfrm>
          <a:prstGeom prst="rect">
            <a:avLst/>
          </a:prstGeom>
          <a:ln>
            <a:noFill/>
          </a:ln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6896FA46-2759-4077-90B9-A9B83B63FA4E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5.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작성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50E7452-7977-40AF-8802-D1A1DCB07885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4014B3D-C1DB-4090-B261-87B588AEB2D0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E3AF9A-1B5A-42C8-B5A4-93AB7BE81C9F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SqlSessionTemplate.class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04" y="4797152"/>
            <a:ext cx="441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BoardDAOMybatis</a:t>
            </a:r>
            <a:r>
              <a:rPr lang="ko-KR" altLang="en-US" dirty="0"/>
              <a:t>를 통해 불러온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2065564"/>
            <a:ext cx="4229690" cy="714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0" y="1288766"/>
            <a:ext cx="2786989" cy="329236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CD35-D2BB-4F66-9EF6-DF826C88C5D1}"/>
              </a:ext>
            </a:extLst>
          </p:cNvPr>
          <p:cNvSpPr txBox="1"/>
          <p:nvPr/>
        </p:nvSpPr>
        <p:spPr>
          <a:xfrm>
            <a:off x="4871864" y="566861"/>
            <a:ext cx="22558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 err="1">
                <a:solidFill>
                  <a:schemeClr val="tx1"/>
                </a:solidFill>
              </a:rPr>
              <a:t>Sql</a:t>
            </a:r>
            <a:r>
              <a:rPr lang="en-US" altLang="ko-KR" sz="1800" b="1" dirty="0">
                <a:solidFill>
                  <a:schemeClr val="tx1"/>
                </a:solidFill>
              </a:rPr>
              <a:t>, xml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067EA4FF-2D71-4852-8557-70F7959ABBF1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6.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수정</a:t>
            </a:r>
          </a:p>
        </p:txBody>
      </p:sp>
    </p:spTree>
    <p:extLst>
      <p:ext uri="{BB962C8B-B14F-4D97-AF65-F5344CB8AC3E}">
        <p14:creationId xmlns:p14="http://schemas.microsoft.com/office/powerpoint/2010/main" val="330558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8B809971-821E-4297-8084-96612E195262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051ECB-4A15-4518-9445-32423BFEF22A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A7E8251-2C72-4C00-A496-3ECF9A639B64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BoardDAOMybatis.java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04" y="4797153"/>
            <a:ext cx="411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BoardServicelmpl</a:t>
            </a:r>
            <a:r>
              <a:rPr lang="ko-KR" altLang="en-US" dirty="0"/>
              <a:t>를 통해 해당 </a:t>
            </a:r>
            <a:r>
              <a:rPr lang="en-US" altLang="ko-KR" dirty="0"/>
              <a:t>update</a:t>
            </a:r>
          </a:p>
          <a:p>
            <a:r>
              <a:rPr lang="en-US" altLang="ko-KR" dirty="0"/>
              <a:t>Board()</a:t>
            </a:r>
            <a:r>
              <a:rPr lang="ko-KR" altLang="en-US" dirty="0" err="1"/>
              <a:t>메서드</a:t>
            </a:r>
            <a:r>
              <a:rPr lang="ko-KR" altLang="en-US"/>
              <a:t> 기능을 수행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0" y="1288766"/>
            <a:ext cx="2786989" cy="3292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60" y="1420254"/>
            <a:ext cx="4353533" cy="666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B859ED-A38A-4204-B389-AC1AFA03A8E7}"/>
              </a:ext>
            </a:extLst>
          </p:cNvPr>
          <p:cNvSpPr txBox="1"/>
          <p:nvPr/>
        </p:nvSpPr>
        <p:spPr>
          <a:xfrm>
            <a:off x="5161113" y="573901"/>
            <a:ext cx="22558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 err="1">
                <a:solidFill>
                  <a:schemeClr val="tx1"/>
                </a:solidFill>
              </a:rPr>
              <a:t>Sql</a:t>
            </a:r>
            <a:r>
              <a:rPr lang="en-US" altLang="ko-KR" sz="1800" b="1" dirty="0">
                <a:solidFill>
                  <a:schemeClr val="tx1"/>
                </a:solidFill>
              </a:rPr>
              <a:t>, xml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B6AE8C-D323-4E5E-BCC9-B03B58B096B5}"/>
              </a:ext>
            </a:extLst>
          </p:cNvPr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수정</a:t>
            </a: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3B1BD811-F62D-4B3B-8EE6-9648D14FD1AF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6.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수정</a:t>
            </a:r>
          </a:p>
        </p:txBody>
      </p:sp>
    </p:spTree>
    <p:extLst>
      <p:ext uri="{BB962C8B-B14F-4D97-AF65-F5344CB8AC3E}">
        <p14:creationId xmlns:p14="http://schemas.microsoft.com/office/powerpoint/2010/main" val="399598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0278876-D2E4-48E8-825B-C6D6BEE641E1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CA51C25-B1F9-405C-AFA0-C8CCA3C02DD6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823857-ABA7-4F08-A643-3E891A927994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BoardServiceImpl.java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05" y="4797153"/>
            <a:ext cx="369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BoardService</a:t>
            </a:r>
            <a:r>
              <a:rPr lang="ko-KR" altLang="en-US" dirty="0"/>
              <a:t>인터페이스로 설정된</a:t>
            </a:r>
            <a:endParaRPr lang="en-US" altLang="ko-KR" dirty="0"/>
          </a:p>
          <a:p>
            <a:r>
              <a:rPr lang="ko-KR" altLang="en-US" dirty="0"/>
              <a:t>기능을 </a:t>
            </a:r>
            <a:r>
              <a:rPr lang="en-US" altLang="ko-KR" dirty="0"/>
              <a:t>DAO</a:t>
            </a:r>
            <a:r>
              <a:rPr lang="ko-KR" altLang="en-US" dirty="0"/>
              <a:t>에서 불러와 사용함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0" y="1288766"/>
            <a:ext cx="2786989" cy="32923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71" y="1553660"/>
            <a:ext cx="2848373" cy="533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DDFDF4-5026-444C-AE68-B81E42228CA6}"/>
              </a:ext>
            </a:extLst>
          </p:cNvPr>
          <p:cNvSpPr txBox="1"/>
          <p:nvPr/>
        </p:nvSpPr>
        <p:spPr>
          <a:xfrm>
            <a:off x="4871864" y="566861"/>
            <a:ext cx="22558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 err="1">
                <a:solidFill>
                  <a:schemeClr val="tx1"/>
                </a:solidFill>
              </a:rPr>
              <a:t>Sql</a:t>
            </a:r>
            <a:r>
              <a:rPr lang="en-US" altLang="ko-KR" sz="1800" b="1" dirty="0">
                <a:solidFill>
                  <a:schemeClr val="tx1"/>
                </a:solidFill>
              </a:rPr>
              <a:t>, xml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75C579-9BF0-4D69-B938-E1FD0106D30D}"/>
              </a:ext>
            </a:extLst>
          </p:cNvPr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수정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36D36BEA-7334-4C7F-A51B-50456267DE77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6.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수정</a:t>
            </a:r>
          </a:p>
        </p:txBody>
      </p:sp>
    </p:spTree>
    <p:extLst>
      <p:ext uri="{BB962C8B-B14F-4D97-AF65-F5344CB8AC3E}">
        <p14:creationId xmlns:p14="http://schemas.microsoft.com/office/powerpoint/2010/main" val="107078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38B43951-5984-484E-8F5F-95F98CF9E930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6C91389-EFC7-4228-A6C1-E3A1F051A832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734560-0BE0-463F-9E59-29A48E79CABD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MemsignUp.jsp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5880" y="620689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 html, </a:t>
            </a:r>
            <a:r>
              <a:rPr lang="en-US" altLang="ko-KR" dirty="0" err="1"/>
              <a:t>css</a:t>
            </a:r>
            <a:endParaRPr lang="en-US" altLang="ko-KR" dirty="0"/>
          </a:p>
          <a:p>
            <a:r>
              <a:rPr lang="en-US" altLang="ko-KR" dirty="0"/>
              <a:t>                                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72514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회원가입정보들을 </a:t>
            </a:r>
            <a:r>
              <a:rPr lang="en-US" altLang="ko-KR" sz="1400" dirty="0"/>
              <a:t>DAO class </a:t>
            </a:r>
            <a:r>
              <a:rPr lang="ko-KR" altLang="en-US" sz="1400" dirty="0"/>
              <a:t>통해 </a:t>
            </a:r>
            <a:r>
              <a:rPr lang="en-US" altLang="ko-KR" sz="1400" dirty="0"/>
              <a:t>DB</a:t>
            </a:r>
            <a:r>
              <a:rPr lang="ko-KR" altLang="en-US" sz="1400" dirty="0"/>
              <a:t>연동해 데이터 전함</a:t>
            </a:r>
            <a:r>
              <a:rPr lang="en-US" altLang="ko-KR" sz="1400" dirty="0"/>
              <a:t>.</a:t>
            </a:r>
            <a:r>
              <a:rPr lang="ko-KR" altLang="en-US" sz="1400" dirty="0"/>
              <a:t> 처리한 다음에 회원가입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05287" y="1205135"/>
            <a:ext cx="44563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&lt;%@ page </a:t>
            </a:r>
            <a:r>
              <a:rPr lang="en-US" altLang="ko-KR" sz="900" b="1" dirty="0" err="1"/>
              <a:t>contentType</a:t>
            </a:r>
            <a:r>
              <a:rPr lang="en-US" altLang="ko-KR" sz="900" b="1" dirty="0"/>
              <a:t>="text/html; charset=UTF-8" %&gt;</a:t>
            </a:r>
          </a:p>
          <a:p>
            <a:r>
              <a:rPr lang="en-US" altLang="ko-KR" sz="900" b="1" dirty="0"/>
              <a:t>&lt;html&gt;</a:t>
            </a:r>
          </a:p>
          <a:p>
            <a:r>
              <a:rPr lang="en-US" altLang="ko-KR" sz="900" b="1" dirty="0"/>
              <a:t>&lt;head&gt;</a:t>
            </a:r>
          </a:p>
          <a:p>
            <a:r>
              <a:rPr lang="en-US" altLang="ko-KR" sz="900" b="1" dirty="0"/>
              <a:t>&lt;meta http-</a:t>
            </a:r>
            <a:r>
              <a:rPr lang="en-US" altLang="ko-KR" sz="900" b="1" dirty="0" err="1"/>
              <a:t>equiv</a:t>
            </a:r>
            <a:r>
              <a:rPr lang="en-US" altLang="ko-KR" sz="900" b="1" dirty="0"/>
              <a:t>="Content-Type" content="text/html; charset=UTF-8"&gt;</a:t>
            </a:r>
          </a:p>
          <a:p>
            <a:r>
              <a:rPr lang="en-US" altLang="ko-KR" sz="900" b="1" dirty="0"/>
              <a:t>&lt;title&gt;</a:t>
            </a:r>
            <a:r>
              <a:rPr lang="ko-KR" altLang="en-US" sz="900" b="1" dirty="0"/>
              <a:t>회원가입</a:t>
            </a:r>
            <a:r>
              <a:rPr lang="en-US" altLang="ko-KR" sz="900" b="1" dirty="0"/>
              <a:t>&lt;/title&gt;</a:t>
            </a:r>
          </a:p>
          <a:p>
            <a:r>
              <a:rPr lang="en-US" altLang="ko-KR" sz="900" b="1" dirty="0"/>
              <a:t>&lt;/head&gt;</a:t>
            </a:r>
          </a:p>
          <a:p>
            <a:r>
              <a:rPr lang="en-US" altLang="ko-KR" sz="900" b="1" dirty="0"/>
              <a:t>&lt;body&gt;</a:t>
            </a:r>
          </a:p>
          <a:p>
            <a:r>
              <a:rPr lang="en-US" altLang="ko-KR" sz="900" b="1" dirty="0"/>
              <a:t>&lt;center&gt;</a:t>
            </a:r>
          </a:p>
          <a:p>
            <a:r>
              <a:rPr lang="en-US" altLang="ko-KR" sz="900" b="1" dirty="0"/>
              <a:t>&lt;h1&gt;</a:t>
            </a:r>
            <a:r>
              <a:rPr lang="ko-KR" altLang="en-US" sz="900" b="1" dirty="0"/>
              <a:t>회원가입</a:t>
            </a:r>
            <a:r>
              <a:rPr lang="en-US" altLang="ko-KR" sz="900" b="1" dirty="0"/>
              <a:t>&lt;/h1&gt;</a:t>
            </a:r>
          </a:p>
          <a:p>
            <a:r>
              <a:rPr lang="en-US" altLang="ko-KR" sz="900" b="1" dirty="0"/>
              <a:t>&lt;</a:t>
            </a:r>
            <a:r>
              <a:rPr lang="en-US" altLang="ko-KR" sz="900" b="1" dirty="0" err="1"/>
              <a:t>hr</a:t>
            </a:r>
            <a:r>
              <a:rPr lang="en-US" altLang="ko-KR" sz="900" b="1" dirty="0"/>
              <a:t>&gt;</a:t>
            </a:r>
          </a:p>
          <a:p>
            <a:r>
              <a:rPr lang="en-US" altLang="ko-KR" sz="900" b="1" dirty="0"/>
              <a:t>&lt;form action="</a:t>
            </a:r>
            <a:r>
              <a:rPr lang="en-US" altLang="ko-KR" sz="900" b="1" dirty="0" err="1"/>
              <a:t>joinUser_proc.jsp</a:t>
            </a:r>
            <a:r>
              <a:rPr lang="en-US" altLang="ko-KR" sz="900" b="1" dirty="0"/>
              <a:t>" method="post"&gt;</a:t>
            </a:r>
          </a:p>
          <a:p>
            <a:r>
              <a:rPr lang="en-US" altLang="ko-KR" sz="900" b="1" dirty="0"/>
              <a:t>&lt;table border="1" cellpadding="0" </a:t>
            </a:r>
            <a:r>
              <a:rPr lang="en-US" altLang="ko-KR" sz="900" b="1" dirty="0" err="1"/>
              <a:t>cellspacing</a:t>
            </a:r>
            <a:r>
              <a:rPr lang="en-US" altLang="ko-KR" sz="900" b="1" dirty="0"/>
              <a:t>="0"&gt;</a:t>
            </a:r>
          </a:p>
          <a:p>
            <a:r>
              <a:rPr lang="en-US" altLang="ko-KR" sz="900" b="1" dirty="0"/>
              <a:t>	&lt;tr&gt;</a:t>
            </a:r>
          </a:p>
          <a:p>
            <a:r>
              <a:rPr lang="en-US" altLang="ko-KR" sz="900" b="1" dirty="0"/>
              <a:t>		&lt;td </a:t>
            </a:r>
            <a:r>
              <a:rPr lang="en-US" altLang="ko-KR" sz="900" b="1" dirty="0" err="1"/>
              <a:t>bgcolor</a:t>
            </a:r>
            <a:r>
              <a:rPr lang="en-US" altLang="ko-KR" sz="900" b="1" dirty="0"/>
              <a:t>="orange"&gt;</a:t>
            </a:r>
            <a:r>
              <a:rPr lang="ko-KR" altLang="en-US" sz="900" b="1" dirty="0"/>
              <a:t>아이디</a:t>
            </a:r>
            <a:r>
              <a:rPr lang="en-US" altLang="ko-KR" sz="900" b="1" dirty="0"/>
              <a:t>&lt;/td&gt;</a:t>
            </a:r>
          </a:p>
          <a:p>
            <a:r>
              <a:rPr lang="en-US" altLang="ko-KR" sz="900" b="1" dirty="0"/>
              <a:t>		&lt;td&gt;&lt;input type="text" name="id"/&gt;&lt;/td&gt;</a:t>
            </a:r>
          </a:p>
          <a:p>
            <a:r>
              <a:rPr lang="en-US" altLang="ko-KR" sz="900" b="1" dirty="0"/>
              <a:t>	&lt;/tr&gt;</a:t>
            </a:r>
          </a:p>
          <a:p>
            <a:r>
              <a:rPr lang="en-US" altLang="ko-KR" sz="900" b="1" dirty="0"/>
              <a:t>	&lt;tr&gt;</a:t>
            </a:r>
          </a:p>
          <a:p>
            <a:r>
              <a:rPr lang="en-US" altLang="ko-KR" sz="900" b="1" dirty="0"/>
              <a:t>		&lt;td </a:t>
            </a:r>
            <a:r>
              <a:rPr lang="en-US" altLang="ko-KR" sz="900" b="1" dirty="0" err="1"/>
              <a:t>bgcolor</a:t>
            </a:r>
            <a:r>
              <a:rPr lang="en-US" altLang="ko-KR" sz="900" b="1" dirty="0"/>
              <a:t>="orange"&gt;</a:t>
            </a:r>
            <a:r>
              <a:rPr lang="ko-KR" altLang="en-US" sz="900" b="1" dirty="0"/>
              <a:t>비밀번호</a:t>
            </a:r>
            <a:r>
              <a:rPr lang="en-US" altLang="ko-KR" sz="900" b="1" dirty="0"/>
              <a:t>&lt;/td&gt;</a:t>
            </a:r>
          </a:p>
          <a:p>
            <a:r>
              <a:rPr lang="en-US" altLang="ko-KR" sz="900" b="1" dirty="0"/>
              <a:t>		&lt;td&gt;&lt;input type="password" name="password"/&gt;&lt;/td&gt;</a:t>
            </a:r>
          </a:p>
          <a:p>
            <a:r>
              <a:rPr lang="en-US" altLang="ko-KR" sz="900" b="1" dirty="0"/>
              <a:t>	&lt;/tr&gt;</a:t>
            </a:r>
          </a:p>
          <a:p>
            <a:r>
              <a:rPr lang="en-US" altLang="ko-KR" sz="900" b="1" dirty="0"/>
              <a:t>	&lt;tr&gt;</a:t>
            </a:r>
          </a:p>
          <a:p>
            <a:r>
              <a:rPr lang="en-US" altLang="ko-KR" sz="900" b="1" dirty="0"/>
              <a:t>		&lt;td </a:t>
            </a:r>
            <a:r>
              <a:rPr lang="en-US" altLang="ko-KR" sz="900" b="1" dirty="0" err="1"/>
              <a:t>bgcolor</a:t>
            </a:r>
            <a:r>
              <a:rPr lang="en-US" altLang="ko-KR" sz="900" b="1" dirty="0"/>
              <a:t>="orange"&gt;</a:t>
            </a:r>
            <a:r>
              <a:rPr lang="ko-KR" altLang="en-US" sz="900" b="1" dirty="0"/>
              <a:t>이름</a:t>
            </a:r>
            <a:r>
              <a:rPr lang="en-US" altLang="ko-KR" sz="900" b="1" dirty="0"/>
              <a:t>&lt;/td&gt;</a:t>
            </a:r>
          </a:p>
          <a:p>
            <a:r>
              <a:rPr lang="en-US" altLang="ko-KR" sz="900" b="1" dirty="0"/>
              <a:t>		&lt;td&gt;&lt;input type="text" name="name"/&gt;&lt;/td&gt;</a:t>
            </a:r>
          </a:p>
          <a:p>
            <a:r>
              <a:rPr lang="en-US" altLang="ko-KR" sz="900" b="1" dirty="0"/>
              <a:t>	&lt;/tr&gt;</a:t>
            </a:r>
          </a:p>
          <a:p>
            <a:r>
              <a:rPr lang="en-US" altLang="ko-KR" sz="900" b="1" dirty="0"/>
              <a:t>	&lt;tr&gt;</a:t>
            </a:r>
          </a:p>
          <a:p>
            <a:r>
              <a:rPr lang="en-US" altLang="ko-KR" sz="900" b="1" dirty="0"/>
              <a:t>		&lt;td </a:t>
            </a:r>
            <a:r>
              <a:rPr lang="en-US" altLang="ko-KR" sz="900" b="1" dirty="0" err="1"/>
              <a:t>colspan</a:t>
            </a:r>
            <a:r>
              <a:rPr lang="en-US" altLang="ko-KR" sz="900" b="1" dirty="0"/>
              <a:t>="2" align="center"&gt;</a:t>
            </a:r>
          </a:p>
          <a:p>
            <a:r>
              <a:rPr lang="en-US" altLang="ko-KR" sz="900" b="1" dirty="0"/>
              <a:t>			&lt;input type="submit" value="</a:t>
            </a:r>
            <a:r>
              <a:rPr lang="ko-KR" altLang="en-US" sz="900" b="1" dirty="0"/>
              <a:t>가입하기</a:t>
            </a:r>
            <a:r>
              <a:rPr lang="en-US" altLang="ko-KR" sz="900" b="1" dirty="0"/>
              <a:t>"/&gt;</a:t>
            </a:r>
          </a:p>
          <a:p>
            <a:r>
              <a:rPr lang="en-US" altLang="ko-KR" sz="900" b="1" dirty="0"/>
              <a:t>		&lt;/td&gt;</a:t>
            </a:r>
          </a:p>
          <a:p>
            <a:r>
              <a:rPr lang="en-US" altLang="ko-KR" sz="900" b="1" dirty="0"/>
              <a:t>	&lt;/tr&gt;</a:t>
            </a:r>
          </a:p>
          <a:p>
            <a:r>
              <a:rPr lang="en-US" altLang="ko-KR" sz="900" b="1" dirty="0"/>
              <a:t>&lt;/table&gt;</a:t>
            </a:r>
          </a:p>
          <a:p>
            <a:r>
              <a:rPr lang="en-US" altLang="ko-KR" sz="900" b="1" dirty="0"/>
              <a:t>&lt;/form&gt;</a:t>
            </a:r>
          </a:p>
          <a:p>
            <a:r>
              <a:rPr lang="en-US" altLang="ko-KR" sz="900" b="1" dirty="0"/>
              <a:t>&lt;</a:t>
            </a:r>
            <a:r>
              <a:rPr lang="en-US" altLang="ko-KR" sz="900" b="1" dirty="0" err="1"/>
              <a:t>hr</a:t>
            </a:r>
            <a:r>
              <a:rPr lang="en-US" altLang="ko-KR" sz="900" b="1" dirty="0"/>
              <a:t>&gt;</a:t>
            </a:r>
          </a:p>
          <a:p>
            <a:r>
              <a:rPr lang="en-US" altLang="ko-KR" sz="900" b="1" dirty="0"/>
              <a:t>&lt;/center&gt;</a:t>
            </a:r>
          </a:p>
          <a:p>
            <a:r>
              <a:rPr lang="en-US" altLang="ko-KR" sz="900" b="1" dirty="0"/>
              <a:t>&lt;/body&gt;</a:t>
            </a:r>
          </a:p>
          <a:p>
            <a:r>
              <a:rPr lang="en-US" altLang="ko-KR" sz="900" b="1" dirty="0"/>
              <a:t>&lt;/html&gt;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DA0875-C21F-48C3-A016-5FBC1795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50" y="1631019"/>
            <a:ext cx="4134324" cy="2583904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791AE3A2-AA2D-4318-8461-78BE589C9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634C8501-EFDC-48E8-AD93-9001C07A9E00}"/>
              </a:ext>
            </a:extLst>
          </p:cNvPr>
          <p:cNvSpPr txBox="1">
            <a:spLocks/>
          </p:cNvSpPr>
          <p:nvPr/>
        </p:nvSpPr>
        <p:spPr>
          <a:xfrm rot="10800000" flipV="1">
            <a:off x="10693666" y="1"/>
            <a:ext cx="1498334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694591A-2DE6-4374-A804-A40492E3622E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B91D50-B48E-47F6-8B73-4AF934B38859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E92453-0CDD-44B4-BC5C-097EC9CEF14C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board-mapping.xml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05" y="4797153"/>
            <a:ext cx="420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r>
              <a:rPr lang="ko-KR" altLang="en-US" dirty="0" err="1"/>
              <a:t>매핑을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글의 번호 내용 제목</a:t>
            </a:r>
            <a:endParaRPr lang="en-US" altLang="ko-KR" dirty="0"/>
          </a:p>
          <a:p>
            <a:r>
              <a:rPr lang="ko-KR" altLang="en-US" dirty="0"/>
              <a:t>을 변경하게 지정해준다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01" y="1268760"/>
            <a:ext cx="3129201" cy="3338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67" y="2184003"/>
            <a:ext cx="2095792" cy="1257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88E206-5851-41AB-9ABD-8894CB9A7798}"/>
              </a:ext>
            </a:extLst>
          </p:cNvPr>
          <p:cNvSpPr txBox="1"/>
          <p:nvPr/>
        </p:nvSpPr>
        <p:spPr>
          <a:xfrm>
            <a:off x="4871864" y="566861"/>
            <a:ext cx="22558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 err="1">
                <a:solidFill>
                  <a:schemeClr val="tx1"/>
                </a:solidFill>
              </a:rPr>
              <a:t>Sql</a:t>
            </a:r>
            <a:r>
              <a:rPr lang="en-US" altLang="ko-KR" sz="1800" b="1" dirty="0">
                <a:solidFill>
                  <a:schemeClr val="tx1"/>
                </a:solidFill>
              </a:rPr>
              <a:t>, xml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31843A-47A8-475C-B8F2-C661C74A0E54}"/>
              </a:ext>
            </a:extLst>
          </p:cNvPr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수정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C6A53DB-302D-4AC6-AC13-28FC904874DA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6.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수정</a:t>
            </a:r>
          </a:p>
        </p:txBody>
      </p:sp>
    </p:spTree>
    <p:extLst>
      <p:ext uri="{BB962C8B-B14F-4D97-AF65-F5344CB8AC3E}">
        <p14:creationId xmlns:p14="http://schemas.microsoft.com/office/powerpoint/2010/main" val="2417988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EADA8B6-07A7-4538-97D0-B297A3DAFFA4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5D7D41-4E66-4FCA-9DBD-66A7B61D6540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386E4D-A6EC-4293-9CD3-E91B7F384E7F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BoardController.java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96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04" y="4797152"/>
            <a:ext cx="4435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ko-KR" altLang="en-US" dirty="0" err="1"/>
              <a:t>어노테이션</a:t>
            </a:r>
            <a:r>
              <a:rPr lang="ko-KR" altLang="en-US" dirty="0"/>
              <a:t> 통해</a:t>
            </a:r>
            <a:endParaRPr lang="en-US" altLang="ko-KR" dirty="0"/>
          </a:p>
          <a:p>
            <a:r>
              <a:rPr lang="en-US" altLang="ko-KR" dirty="0"/>
              <a:t>updateBoard.do</a:t>
            </a:r>
            <a:r>
              <a:rPr lang="ko-KR" altLang="en-US" dirty="0"/>
              <a:t>로 불러와지면 </a:t>
            </a:r>
            <a:r>
              <a:rPr lang="en-US" altLang="ko-KR" dirty="0" err="1"/>
              <a:t>BoardVO</a:t>
            </a:r>
            <a:endParaRPr lang="en-US" altLang="ko-KR" dirty="0"/>
          </a:p>
          <a:p>
            <a:r>
              <a:rPr lang="ko-KR" altLang="en-US" dirty="0"/>
              <a:t>에 저장되어있는 사용자의 정보를 불러와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 err="1"/>
              <a:t>메소드를</a:t>
            </a:r>
            <a:r>
              <a:rPr lang="ko-KR" altLang="en-US" dirty="0"/>
              <a:t> 실행</a:t>
            </a:r>
            <a:r>
              <a:rPr lang="en-US" altLang="ko-KR" dirty="0"/>
              <a:t> </a:t>
            </a:r>
            <a:r>
              <a:rPr lang="ko-KR" altLang="en-US" dirty="0"/>
              <a:t>후 수정 된 </a:t>
            </a:r>
            <a:endParaRPr lang="en-US" altLang="ko-KR" dirty="0"/>
          </a:p>
          <a:p>
            <a:r>
              <a:rPr lang="ko-KR" altLang="en-US" dirty="0"/>
              <a:t>내용이 반영된 </a:t>
            </a:r>
            <a:r>
              <a:rPr lang="en-US" altLang="ko-KR" dirty="0" err="1"/>
              <a:t>getboardlist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돌아감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56" y="1579145"/>
            <a:ext cx="4013387" cy="25878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21" y="2240743"/>
            <a:ext cx="4420217" cy="9526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180442-26F7-4505-A5B9-86C4289F9414}"/>
              </a:ext>
            </a:extLst>
          </p:cNvPr>
          <p:cNvSpPr txBox="1"/>
          <p:nvPr/>
        </p:nvSpPr>
        <p:spPr>
          <a:xfrm>
            <a:off x="4871864" y="566861"/>
            <a:ext cx="22558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 err="1">
                <a:solidFill>
                  <a:schemeClr val="tx1"/>
                </a:solidFill>
              </a:rPr>
              <a:t>Sql</a:t>
            </a:r>
            <a:r>
              <a:rPr lang="en-US" altLang="ko-KR" sz="1800" b="1" dirty="0">
                <a:solidFill>
                  <a:schemeClr val="tx1"/>
                </a:solidFill>
              </a:rPr>
              <a:t>, xml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F03B56-76C0-4FAE-848B-DFD7C4789FED}"/>
              </a:ext>
            </a:extLst>
          </p:cNvPr>
          <p:cNvSpPr/>
          <p:nvPr/>
        </p:nvSpPr>
        <p:spPr>
          <a:xfrm>
            <a:off x="5087888" y="44624"/>
            <a:ext cx="2808312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수정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1902CE47-86B6-4165-A8EC-BCB9D4300146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6.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수정</a:t>
            </a:r>
          </a:p>
        </p:txBody>
      </p:sp>
    </p:spTree>
    <p:extLst>
      <p:ext uri="{BB962C8B-B14F-4D97-AF65-F5344CB8AC3E}">
        <p14:creationId xmlns:p14="http://schemas.microsoft.com/office/powerpoint/2010/main" val="2636009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3B164DEB-A5FF-4703-AE23-F6C1332B21A1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5CEBA43-82BE-4C56-B676-EA357CF25B31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B76E87D-5FE5-46C6-85B2-7545E12F4C53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CustomShape 1"/>
          <p:cNvSpPr/>
          <p:nvPr/>
        </p:nvSpPr>
        <p:spPr>
          <a:xfrm>
            <a:off x="1559640" y="44640"/>
            <a:ext cx="3312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주요 소스 [Code Review]</a:t>
            </a:r>
            <a:endParaRPr lang="en-US" sz="2000" spc="-1">
              <a:latin typeface="굴림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559640" y="620640"/>
            <a:ext cx="3312000" cy="431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BoardController.java</a:t>
            </a:r>
            <a:endParaRPr lang="en-US" sz="2000" spc="-1">
              <a:latin typeface="굴림"/>
            </a:endParaRPr>
          </a:p>
        </p:txBody>
      </p:sp>
      <p:sp>
        <p:nvSpPr>
          <p:cNvPr id="95" name="Line 3"/>
          <p:cNvSpPr/>
          <p:nvPr/>
        </p:nvSpPr>
        <p:spPr>
          <a:xfrm>
            <a:off x="5015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6074760" y="6206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맑은 고딕"/>
              </a:rPr>
              <a:t>Java</a:t>
            </a:r>
            <a:endParaRPr lang="en-US" spc="-1" dirty="0">
              <a:latin typeface="굴림"/>
            </a:endParaRPr>
          </a:p>
        </p:txBody>
      </p:sp>
      <p:sp>
        <p:nvSpPr>
          <p:cNvPr id="97" name="Line 5"/>
          <p:cNvSpPr/>
          <p:nvPr/>
        </p:nvSpPr>
        <p:spPr>
          <a:xfrm>
            <a:off x="1559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6"/>
          <p:cNvSpPr/>
          <p:nvPr/>
        </p:nvSpPr>
        <p:spPr>
          <a:xfrm>
            <a:off x="1559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7"/>
          <p:cNvSpPr/>
          <p:nvPr/>
        </p:nvSpPr>
        <p:spPr>
          <a:xfrm>
            <a:off x="1559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8"/>
          <p:cNvSpPr/>
          <p:nvPr/>
        </p:nvSpPr>
        <p:spPr>
          <a:xfrm>
            <a:off x="10560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9"/>
          <p:cNvSpPr/>
          <p:nvPr/>
        </p:nvSpPr>
        <p:spPr>
          <a:xfrm>
            <a:off x="6096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Freeform 10"/>
          <p:cNvSpPr/>
          <p:nvPr/>
        </p:nvSpPr>
        <p:spPr>
          <a:xfrm>
            <a:off x="10560360" y="486900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103" name="Line 11"/>
          <p:cNvSpPr/>
          <p:nvPr/>
        </p:nvSpPr>
        <p:spPr>
          <a:xfrm>
            <a:off x="6096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5088000" y="44640"/>
            <a:ext cx="2808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게시글삭제</a:t>
            </a:r>
            <a:endParaRPr lang="en-US" sz="2000" spc="-1">
              <a:latin typeface="굴림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6270240" y="4896001"/>
            <a:ext cx="4013832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  <a:ea typeface="Consolas"/>
              </a:rPr>
              <a:t>deleteBoard.do 를 맵핑후</a:t>
            </a:r>
            <a:endParaRPr lang="en-US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  <a:ea typeface="Consolas"/>
              </a:rPr>
              <a:t>BoardService의 deleteBoard함수출력</a:t>
            </a:r>
            <a:endParaRPr lang="en-US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  <a:ea typeface="Consolas"/>
              </a:rPr>
              <a:t>리턴값으로 getBoardList.do 반환</a:t>
            </a:r>
            <a:endParaRPr lang="en-US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  <a:ea typeface="Consolas"/>
              </a:rPr>
              <a:t>(게시글목록)</a:t>
            </a:r>
            <a:endParaRPr lang="en-US" spc="-1">
              <a:latin typeface="굴림"/>
            </a:endParaRPr>
          </a:p>
          <a:p>
            <a:endParaRPr lang="en-US" spc="-1">
              <a:latin typeface="Consolas"/>
              <a:ea typeface="Consolas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6143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lang="en-US" spc="-1">
              <a:latin typeface="굴림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1681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lang="en-US" spc="-1">
              <a:latin typeface="굴림"/>
            </a:endParaRPr>
          </a:p>
        </p:txBody>
      </p:sp>
      <p:pic>
        <p:nvPicPr>
          <p:cNvPr id="108" name="그림 107"/>
          <p:cNvPicPr/>
          <p:nvPr/>
        </p:nvPicPr>
        <p:blipFill>
          <a:blip r:embed="rId2"/>
          <a:stretch/>
        </p:blipFill>
        <p:spPr>
          <a:xfrm>
            <a:off x="1668000" y="1308600"/>
            <a:ext cx="4320000" cy="1571400"/>
          </a:xfrm>
          <a:prstGeom prst="rect">
            <a:avLst/>
          </a:prstGeom>
          <a:ln>
            <a:noFill/>
          </a:ln>
        </p:spPr>
      </p:pic>
      <p:pic>
        <p:nvPicPr>
          <p:cNvPr id="109" name="그림 108"/>
          <p:cNvPicPr/>
          <p:nvPr/>
        </p:nvPicPr>
        <p:blipFill>
          <a:blip r:embed="rId3"/>
          <a:stretch/>
        </p:blipFill>
        <p:spPr>
          <a:xfrm>
            <a:off x="6204000" y="1331640"/>
            <a:ext cx="3015000" cy="3168000"/>
          </a:xfrm>
          <a:prstGeom prst="rect">
            <a:avLst/>
          </a:prstGeom>
          <a:ln>
            <a:noFill/>
          </a:ln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B0CBAEC5-CDDB-4354-AFEE-939E3A202235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7.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삭제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6635ECA4-1DBD-4D54-B0F3-D366FE911399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BCC690-56A0-4F27-880E-FE3FA22EC8F2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91D5085-A405-4B5C-84F9-53F2858B65F5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0" name="CustomShape 1"/>
          <p:cNvSpPr/>
          <p:nvPr/>
        </p:nvSpPr>
        <p:spPr>
          <a:xfrm>
            <a:off x="1559640" y="44640"/>
            <a:ext cx="3312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주요 소스 [Code Review]</a:t>
            </a:r>
            <a:endParaRPr lang="en-US" sz="2000" spc="-1">
              <a:latin typeface="굴림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59640" y="620640"/>
            <a:ext cx="3312000" cy="431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BoardDAO.java</a:t>
            </a:r>
            <a:endParaRPr lang="en-US" sz="2000" spc="-1">
              <a:latin typeface="굴림"/>
            </a:endParaRPr>
          </a:p>
        </p:txBody>
      </p:sp>
      <p:sp>
        <p:nvSpPr>
          <p:cNvPr id="112" name="Line 3"/>
          <p:cNvSpPr/>
          <p:nvPr/>
        </p:nvSpPr>
        <p:spPr>
          <a:xfrm>
            <a:off x="5015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074760" y="6206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Java</a:t>
            </a:r>
            <a:endParaRPr lang="en-US" spc="-1">
              <a:latin typeface="굴림"/>
            </a:endParaRPr>
          </a:p>
        </p:txBody>
      </p:sp>
      <p:sp>
        <p:nvSpPr>
          <p:cNvPr id="114" name="Line 5"/>
          <p:cNvSpPr/>
          <p:nvPr/>
        </p:nvSpPr>
        <p:spPr>
          <a:xfrm>
            <a:off x="1559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6"/>
          <p:cNvSpPr/>
          <p:nvPr/>
        </p:nvSpPr>
        <p:spPr>
          <a:xfrm>
            <a:off x="1559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7"/>
          <p:cNvSpPr/>
          <p:nvPr/>
        </p:nvSpPr>
        <p:spPr>
          <a:xfrm>
            <a:off x="1559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8"/>
          <p:cNvSpPr/>
          <p:nvPr/>
        </p:nvSpPr>
        <p:spPr>
          <a:xfrm>
            <a:off x="10560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9"/>
          <p:cNvSpPr/>
          <p:nvPr/>
        </p:nvSpPr>
        <p:spPr>
          <a:xfrm>
            <a:off x="6096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Freeform 10"/>
          <p:cNvSpPr/>
          <p:nvPr/>
        </p:nvSpPr>
        <p:spPr>
          <a:xfrm>
            <a:off x="10560360" y="486900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120" name="Line 11"/>
          <p:cNvSpPr/>
          <p:nvPr/>
        </p:nvSpPr>
        <p:spPr>
          <a:xfrm>
            <a:off x="6096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2"/>
          <p:cNvSpPr/>
          <p:nvPr/>
        </p:nvSpPr>
        <p:spPr>
          <a:xfrm>
            <a:off x="5088000" y="44640"/>
            <a:ext cx="2808000" cy="503640"/>
          </a:xfrm>
          <a:prstGeom prst="rect">
            <a:avLst/>
          </a:prstGeom>
          <a:noFill/>
          <a:ln w="28575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pc="-1">
                <a:solidFill>
                  <a:srgbClr val="000000"/>
                </a:solidFill>
                <a:latin typeface="맑은 고딕"/>
              </a:rPr>
              <a:t>게시글삭제</a:t>
            </a:r>
            <a:endParaRPr lang="en-US" sz="2000" spc="-1">
              <a:latin typeface="굴림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6505681" y="4896000"/>
            <a:ext cx="3459193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  <a:ea typeface="Consolas"/>
              </a:rPr>
              <a:t>게시글 삭제기능인 SQL 명령어 </a:t>
            </a:r>
            <a:br/>
            <a:r>
              <a:rPr lang="en-US" spc="-1">
                <a:solidFill>
                  <a:srgbClr val="000000"/>
                </a:solidFill>
                <a:latin typeface="맑은 고딕"/>
                <a:ea typeface="Consolas"/>
              </a:rPr>
              <a:t>BOARD_DELETE 실행</a:t>
            </a:r>
            <a:endParaRPr lang="en-US" spc="-1">
              <a:latin typeface="굴림"/>
            </a:endParaRPr>
          </a:p>
          <a:p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BOARD_DELETE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"delete board where seq=?"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lang="en-US" sz="1000" spc="-1">
              <a:latin typeface="Consolas"/>
              <a:ea typeface="Consolas"/>
            </a:endParaRPr>
          </a:p>
          <a:p>
            <a:pPr>
              <a:lnSpc>
                <a:spcPct val="100000"/>
              </a:lnSpc>
            </a:pPr>
            <a:endParaRPr lang="en-US" sz="1000" spc="-1">
              <a:latin typeface="굴림"/>
            </a:endParaRPr>
          </a:p>
          <a:p>
            <a:endParaRPr lang="en-US" sz="1000" spc="-1">
              <a:latin typeface="Consolas"/>
              <a:ea typeface="Consolas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6143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lang="en-US" spc="-1">
              <a:latin typeface="굴림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1681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lang="en-US" spc="-1">
              <a:latin typeface="굴림"/>
            </a:endParaRPr>
          </a:p>
        </p:txBody>
      </p:sp>
      <p:pic>
        <p:nvPicPr>
          <p:cNvPr id="125" name="그림 124"/>
          <p:cNvPicPr/>
          <p:nvPr/>
        </p:nvPicPr>
        <p:blipFill>
          <a:blip r:embed="rId2"/>
          <a:stretch/>
        </p:blipFill>
        <p:spPr>
          <a:xfrm>
            <a:off x="6204000" y="1331640"/>
            <a:ext cx="3015000" cy="3168000"/>
          </a:xfrm>
          <a:prstGeom prst="rect">
            <a:avLst/>
          </a:prstGeom>
          <a:ln>
            <a:noFill/>
          </a:ln>
        </p:spPr>
      </p:pic>
      <p:pic>
        <p:nvPicPr>
          <p:cNvPr id="126" name="그림 125"/>
          <p:cNvPicPr/>
          <p:nvPr/>
        </p:nvPicPr>
        <p:blipFill>
          <a:blip r:embed="rId3"/>
          <a:stretch/>
        </p:blipFill>
        <p:spPr>
          <a:xfrm>
            <a:off x="1668000" y="1317240"/>
            <a:ext cx="4320000" cy="2066760"/>
          </a:xfrm>
          <a:prstGeom prst="rect">
            <a:avLst/>
          </a:prstGeom>
          <a:ln>
            <a:noFill/>
          </a:ln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49760207-D933-4710-8E93-D7AC7AFBA9CF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7.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삭제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F0663DC5-2DBF-4FED-9B3A-CD944F57F019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1F614A-191A-4281-BE50-F5464E86D20F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CD2017-C668-4038-80DE-6BAFD6A35111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BoardDao.java(</a:t>
            </a:r>
            <a:r>
              <a:rPr lang="ko-KR" altLang="en-US" sz="2000" b="1" dirty="0">
                <a:solidFill>
                  <a:schemeClr val="tx1"/>
                </a:solidFill>
              </a:rPr>
              <a:t>목록조회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176464" cy="513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사용자가 원하는 게시글 목록 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00A715-D014-43C0-B173-8E365BCF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635412"/>
            <a:ext cx="4706852" cy="482046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886669-A7AE-4EEC-B973-1C0E4141A2B7}"/>
              </a:ext>
            </a:extLst>
          </p:cNvPr>
          <p:cNvSpPr/>
          <p:nvPr/>
        </p:nvSpPr>
        <p:spPr>
          <a:xfrm>
            <a:off x="1794632" y="1565500"/>
            <a:ext cx="4687733" cy="4797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633995-C4B4-4E84-ACD6-220CBC48E2AD}"/>
              </a:ext>
            </a:extLst>
          </p:cNvPr>
          <p:cNvSpPr/>
          <p:nvPr/>
        </p:nvSpPr>
        <p:spPr>
          <a:xfrm>
            <a:off x="7104113" y="1723930"/>
            <a:ext cx="3126925" cy="4223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/>
              <a:t>◾ </a:t>
            </a:r>
            <a:r>
              <a:rPr lang="en-US" altLang="ko-KR" sz="1200" dirty="0" err="1"/>
              <a:t>JDBCUtil</a:t>
            </a:r>
            <a:r>
              <a:rPr lang="ko-KR" altLang="en-US" sz="1200" dirty="0"/>
              <a:t>을 이용해 </a:t>
            </a:r>
            <a:r>
              <a:rPr lang="en-US" altLang="ko-KR" sz="1200" dirty="0"/>
              <a:t>h2</a:t>
            </a:r>
            <a:r>
              <a:rPr lang="ko-KR" altLang="en-US" sz="1200" dirty="0"/>
              <a:t>와 먼저 연결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사용자가 조회하고자 하는 게시글을 제목에 따라 혹은 내용에 따라 조회 가능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 </a:t>
            </a:r>
            <a:r>
              <a:rPr lang="en-US" altLang="ko-KR" sz="1200" dirty="0"/>
              <a:t>VO</a:t>
            </a:r>
            <a:r>
              <a:rPr lang="ko-KR" altLang="en-US" sz="1200" dirty="0"/>
              <a:t>객체를 이용해 </a:t>
            </a:r>
            <a:r>
              <a:rPr lang="en-US" altLang="ko-KR" sz="1200" dirty="0"/>
              <a:t>title(</a:t>
            </a:r>
            <a:r>
              <a:rPr lang="ko-KR" altLang="en-US" sz="1200" dirty="0"/>
              <a:t>제목</a:t>
            </a:r>
            <a:r>
              <a:rPr lang="en-US" altLang="ko-KR" sz="1200" dirty="0"/>
              <a:t>)</a:t>
            </a:r>
            <a:r>
              <a:rPr lang="ko-KR" altLang="en-US" sz="1200" dirty="0"/>
              <a:t> 변수에 담긴 값을 불러와 사용자가 제목조회시 입력한 값과 동일할 때만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 수행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역시</a:t>
            </a:r>
            <a:r>
              <a:rPr lang="en-US" altLang="ko-KR" sz="1200" dirty="0"/>
              <a:t>, VO</a:t>
            </a:r>
            <a:r>
              <a:rPr lang="ko-KR" altLang="en-US" sz="1200" dirty="0"/>
              <a:t>객체를 이용해 </a:t>
            </a:r>
            <a:r>
              <a:rPr lang="en-US" altLang="ko-KR" sz="1200" dirty="0"/>
              <a:t>content(</a:t>
            </a:r>
            <a:r>
              <a:rPr lang="ko-KR" altLang="en-US" sz="1200" dirty="0"/>
              <a:t>내용</a:t>
            </a:r>
            <a:r>
              <a:rPr lang="en-US" altLang="ko-KR" sz="1200" dirty="0"/>
              <a:t>)</a:t>
            </a:r>
            <a:r>
              <a:rPr lang="ko-KR" altLang="en-US" sz="1200" dirty="0"/>
              <a:t> 변수에 담긴 값을 불러와 사용자가 내용조회시 입력한 값과 동일할 때만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 수행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A45842BE-D52C-4026-A686-7377C49F8B5C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8.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목록조회</a:t>
            </a:r>
          </a:p>
        </p:txBody>
      </p:sp>
    </p:spTree>
    <p:extLst>
      <p:ext uri="{BB962C8B-B14F-4D97-AF65-F5344CB8AC3E}">
        <p14:creationId xmlns:p14="http://schemas.microsoft.com/office/powerpoint/2010/main" val="257944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F32AE731-0989-4108-9591-C469053D97C5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AB28E5-9581-4D0D-A6AE-F7A7C8078AB4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B395CB-626B-4935-9482-A4E0A735B8C4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7A66868-8195-4E62-8DE7-B429C9D0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02" y="2339148"/>
            <a:ext cx="6830378" cy="14575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E0AB2B-A267-4FDB-BC61-77CEC10A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20" y="4302345"/>
            <a:ext cx="7001852" cy="13527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목록조회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176464" cy="513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목록조회 결과화면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5F7575-E6F6-40D2-89F4-28369E4B923F}"/>
              </a:ext>
            </a:extLst>
          </p:cNvPr>
          <p:cNvSpPr/>
          <p:nvPr/>
        </p:nvSpPr>
        <p:spPr>
          <a:xfrm>
            <a:off x="6663532" y="4454746"/>
            <a:ext cx="2666525" cy="3241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0A038EF-5167-40BA-B399-BFF971D0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081" y="1985996"/>
            <a:ext cx="6773220" cy="35247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E77DE4-233E-47B1-AD44-3F627424A077}"/>
              </a:ext>
            </a:extLst>
          </p:cNvPr>
          <p:cNvSpPr/>
          <p:nvPr/>
        </p:nvSpPr>
        <p:spPr>
          <a:xfrm>
            <a:off x="6514481" y="2081189"/>
            <a:ext cx="2725578" cy="257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E67D04-8730-4E03-B3B7-E7E63F9287CB}"/>
              </a:ext>
            </a:extLst>
          </p:cNvPr>
          <p:cNvSpPr/>
          <p:nvPr/>
        </p:nvSpPr>
        <p:spPr>
          <a:xfrm>
            <a:off x="2520761" y="2386386"/>
            <a:ext cx="6793540" cy="1009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D4CF47DE-5D50-4ECA-AD84-EDEA1B12673C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8.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목록조회</a:t>
            </a:r>
          </a:p>
        </p:txBody>
      </p:sp>
    </p:spTree>
    <p:extLst>
      <p:ext uri="{BB962C8B-B14F-4D97-AF65-F5344CB8AC3E}">
        <p14:creationId xmlns:p14="http://schemas.microsoft.com/office/powerpoint/2010/main" val="1796461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14AFE0D-2E6E-4038-AEBB-A6CAB5DB2789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469560-8CEA-408B-82EC-8EDC89D03B47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6FF887-9478-4931-B6E2-C273A394A3A2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BoardDao.java(</a:t>
            </a:r>
            <a:r>
              <a:rPr lang="ko-KR" altLang="en-US" sz="2000" b="1" dirty="0">
                <a:solidFill>
                  <a:schemeClr val="tx1"/>
                </a:solidFill>
              </a:rPr>
              <a:t>내용조회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680520" cy="513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chemeClr val="tx1"/>
                </a:solidFill>
              </a:rPr>
              <a:t>게시글 목록에서 글 선택 후 내용조회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C1E656-4216-4ABA-8D8E-EACD089E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3" y="1826338"/>
            <a:ext cx="5258534" cy="48679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6C11C17-078D-4F84-BBC2-E4696AA9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547501"/>
            <a:ext cx="5953956" cy="20957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9FE743-972E-4E0F-AB92-D0422523724D}"/>
              </a:ext>
            </a:extLst>
          </p:cNvPr>
          <p:cNvSpPr/>
          <p:nvPr/>
        </p:nvSpPr>
        <p:spPr>
          <a:xfrm>
            <a:off x="7176121" y="2154851"/>
            <a:ext cx="3126925" cy="4223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/>
              <a:t>◾ 메서드에서 사용할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문을 미리 정의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</a:t>
            </a:r>
            <a:r>
              <a:rPr lang="en-US" altLang="ko-KR" sz="1200" dirty="0"/>
              <a:t>String </a:t>
            </a:r>
            <a:r>
              <a:rPr lang="ko-KR" altLang="en-US" sz="1200" dirty="0"/>
              <a:t>자료형의 상수로 선언함으로써</a:t>
            </a:r>
            <a:r>
              <a:rPr lang="en-US" altLang="ko-KR" sz="1200" dirty="0"/>
              <a:t>, </a:t>
            </a:r>
            <a:r>
              <a:rPr lang="ko-KR" altLang="en-US" sz="1200" dirty="0"/>
              <a:t>변수가 아닌 처음 담긴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문을 그대로 사용할 수 있도록 선언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</a:t>
            </a:r>
            <a:r>
              <a:rPr lang="en-US" altLang="ko-KR" sz="1200" dirty="0" err="1"/>
              <a:t>JDBCUtil</a:t>
            </a:r>
            <a:r>
              <a:rPr lang="ko-KR" altLang="en-US" sz="1200" dirty="0"/>
              <a:t>로 </a:t>
            </a:r>
            <a:r>
              <a:rPr lang="en-US" altLang="ko-KR" sz="1200" dirty="0"/>
              <a:t>h2</a:t>
            </a:r>
            <a:r>
              <a:rPr lang="ko-KR" altLang="en-US" sz="1200" dirty="0"/>
              <a:t> 연결한 후에</a:t>
            </a:r>
            <a:r>
              <a:rPr lang="en-US" altLang="ko-KR" sz="1200" dirty="0"/>
              <a:t>, </a:t>
            </a:r>
            <a:r>
              <a:rPr lang="ko-KR" altLang="en-US" sz="1200" dirty="0"/>
              <a:t>미리 정의된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 수행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조회하고자 하는 게시글의 일련번호를  기준으로 해당 게시글의 정보를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가져온다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◾ 이렇게 가져온 게시글의 정보를 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이용해 </a:t>
            </a:r>
            <a:r>
              <a:rPr lang="en-US" altLang="ko-KR" sz="1200" dirty="0" err="1"/>
              <a:t>vo</a:t>
            </a:r>
            <a:r>
              <a:rPr lang="ko-KR" altLang="en-US" sz="1200" dirty="0"/>
              <a:t>에 담아준다</a:t>
            </a:r>
            <a:r>
              <a:rPr lang="en-US" altLang="ko-KR" sz="1200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76D5BD-26DD-4EF0-974B-E52444856162}"/>
              </a:ext>
            </a:extLst>
          </p:cNvPr>
          <p:cNvSpPr/>
          <p:nvPr/>
        </p:nvSpPr>
        <p:spPr>
          <a:xfrm>
            <a:off x="1825353" y="2087252"/>
            <a:ext cx="4918720" cy="4607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DA535AD-DB31-4382-B6F5-F3FE0284EDC7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9.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내용조회</a:t>
            </a:r>
          </a:p>
        </p:txBody>
      </p:sp>
    </p:spTree>
    <p:extLst>
      <p:ext uri="{BB962C8B-B14F-4D97-AF65-F5344CB8AC3E}">
        <p14:creationId xmlns:p14="http://schemas.microsoft.com/office/powerpoint/2010/main" val="321211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1C51772C-8EAA-48A4-B9DB-764F516CE9B8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83C4AD-DE3C-4D3C-B919-BCC116D84FC3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136D01E-C43C-4047-972E-F6B459136093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내용조회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176464" cy="513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상세조회 결과화면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6BC4653-337C-4018-98BC-32A17DE4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289" y="3187045"/>
            <a:ext cx="3648584" cy="283884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FF2906-F0AA-42E7-8A7E-531A5800D5FD}"/>
              </a:ext>
            </a:extLst>
          </p:cNvPr>
          <p:cNvSpPr/>
          <p:nvPr/>
        </p:nvSpPr>
        <p:spPr>
          <a:xfrm>
            <a:off x="4216459" y="3152942"/>
            <a:ext cx="3648561" cy="288831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204558A-FFBD-4089-9655-B6433F1F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1511423"/>
            <a:ext cx="7001852" cy="135273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5C8C8E-5199-4C11-B8BB-4AABFA95F36F}"/>
              </a:ext>
            </a:extLst>
          </p:cNvPr>
          <p:cNvSpPr/>
          <p:nvPr/>
        </p:nvSpPr>
        <p:spPr>
          <a:xfrm>
            <a:off x="6644604" y="1663824"/>
            <a:ext cx="2666525" cy="3241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8CA9DEA5-3C64-42A1-AEF2-B6D54FD450F9}"/>
              </a:ext>
            </a:extLst>
          </p:cNvPr>
          <p:cNvSpPr txBox="1">
            <a:spLocks/>
          </p:cNvSpPr>
          <p:nvPr/>
        </p:nvSpPr>
        <p:spPr>
          <a:xfrm rot="10800000" flipV="1">
            <a:off x="10422295" y="1"/>
            <a:ext cx="1769705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9.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내용조회</a:t>
            </a:r>
          </a:p>
        </p:txBody>
      </p:sp>
    </p:spTree>
    <p:extLst>
      <p:ext uri="{BB962C8B-B14F-4D97-AF65-F5344CB8AC3E}">
        <p14:creationId xmlns:p14="http://schemas.microsoft.com/office/powerpoint/2010/main" val="151790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F884399F-DBB5-4BAC-B638-61ED354F6499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980771C-963F-413D-AEA2-3CFB18911647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994FCA1-41A9-41F0-A70F-2C48E1CA6A1B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LoginController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5389754" cy="4903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클라이언트의 요청에 따라 해당하는 메소드 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F61FFE-B2B4-42B8-9C34-EA8D2941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45" y="1267852"/>
            <a:ext cx="6020524" cy="52393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1D86A-4670-469D-8806-73917F744923}"/>
              </a:ext>
            </a:extLst>
          </p:cNvPr>
          <p:cNvSpPr/>
          <p:nvPr/>
        </p:nvSpPr>
        <p:spPr>
          <a:xfrm>
            <a:off x="1617690" y="1250096"/>
            <a:ext cx="1004171" cy="171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F19EC-25CA-4382-A3FF-911BB0C4021E}"/>
              </a:ext>
            </a:extLst>
          </p:cNvPr>
          <p:cNvSpPr/>
          <p:nvPr/>
        </p:nvSpPr>
        <p:spPr>
          <a:xfrm>
            <a:off x="1919536" y="1916832"/>
            <a:ext cx="4896544" cy="171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AE824B-226B-4DDF-9579-875BB5867236}"/>
              </a:ext>
            </a:extLst>
          </p:cNvPr>
          <p:cNvSpPr/>
          <p:nvPr/>
        </p:nvSpPr>
        <p:spPr>
          <a:xfrm>
            <a:off x="3993452" y="1279280"/>
            <a:ext cx="6486153" cy="467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◾ </a:t>
            </a:r>
            <a:r>
              <a:rPr lang="en-US" altLang="ko-KR" sz="1200" dirty="0"/>
              <a:t>@Controller</a:t>
            </a:r>
            <a:r>
              <a:rPr lang="ko-KR" altLang="en-US" sz="1200" dirty="0"/>
              <a:t>를 클래스 위에 추가하여</a:t>
            </a:r>
            <a:r>
              <a:rPr lang="en-US" altLang="ko-KR" sz="1200" dirty="0"/>
              <a:t> </a:t>
            </a:r>
            <a:r>
              <a:rPr lang="ko-KR" altLang="en-US" sz="1200" dirty="0"/>
              <a:t>지금 클래스의 객체를 생성하고</a:t>
            </a:r>
            <a:r>
              <a:rPr lang="en-US" altLang="ko-KR" sz="1200" dirty="0"/>
              <a:t>, </a:t>
            </a:r>
          </a:p>
          <a:p>
            <a:pPr algn="ctr"/>
            <a:r>
              <a:rPr lang="en-US" altLang="ko-KR" sz="1200" dirty="0"/>
              <a:t>controller</a:t>
            </a:r>
            <a:r>
              <a:rPr lang="ko-KR" altLang="en-US" sz="1200" dirty="0"/>
              <a:t>로 인식하게 함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855859-7C59-439D-80E9-7E4A39F25D18}"/>
              </a:ext>
            </a:extLst>
          </p:cNvPr>
          <p:cNvCxnSpPr>
            <a:stCxn id="10" idx="3"/>
          </p:cNvCxnSpPr>
          <p:nvPr/>
        </p:nvCxnSpPr>
        <p:spPr>
          <a:xfrm>
            <a:off x="2621861" y="1335837"/>
            <a:ext cx="1371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E5EC9E-2970-4756-A160-D6CD4D41DB22}"/>
              </a:ext>
            </a:extLst>
          </p:cNvPr>
          <p:cNvCxnSpPr>
            <a:cxnSpLocks/>
          </p:cNvCxnSpPr>
          <p:nvPr/>
        </p:nvCxnSpPr>
        <p:spPr>
          <a:xfrm>
            <a:off x="6816080" y="200257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7BDF86-7BA5-4307-BEBC-9E96DED64727}"/>
              </a:ext>
            </a:extLst>
          </p:cNvPr>
          <p:cNvSpPr/>
          <p:nvPr/>
        </p:nvSpPr>
        <p:spPr>
          <a:xfrm>
            <a:off x="7350718" y="1841751"/>
            <a:ext cx="3126925" cy="1621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@RequestMapping</a:t>
            </a:r>
          </a:p>
          <a:p>
            <a:pPr algn="ctr"/>
            <a:r>
              <a:rPr lang="ko-KR" altLang="en-US" sz="1200" dirty="0"/>
              <a:t>◾ 클라이언트의 </a:t>
            </a:r>
            <a:r>
              <a:rPr lang="en-US" altLang="ko-KR" sz="1200" dirty="0"/>
              <a:t>“/login.do” </a:t>
            </a:r>
            <a:r>
              <a:rPr lang="ko-KR" altLang="en-US" sz="1200" dirty="0"/>
              <a:t>요청에 따라 해당 메서드를 호출하도록 매핑하는 역할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ko-KR" altLang="en-US" sz="1200" dirty="0"/>
              <a:t>클라이언트 요청 방식에 따라 각기 다른 메서드 지정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38D28F-F3DB-4A10-B419-B8A5C8F933E9}"/>
              </a:ext>
            </a:extLst>
          </p:cNvPr>
          <p:cNvSpPr/>
          <p:nvPr/>
        </p:nvSpPr>
        <p:spPr>
          <a:xfrm>
            <a:off x="7717140" y="3709581"/>
            <a:ext cx="2760502" cy="2722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◾ 사용자가 아이디를 입력하지 않았다면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vo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id</a:t>
            </a:r>
            <a:r>
              <a:rPr lang="ko-KR" altLang="en-US" sz="1200" dirty="0"/>
              <a:t>를 불러올 수 없다면</a:t>
            </a:r>
            <a:r>
              <a:rPr lang="en-US" altLang="ko-KR" sz="1200" dirty="0"/>
              <a:t>)</a:t>
            </a:r>
            <a:r>
              <a:rPr lang="ko-KR" altLang="en-US" sz="1200" dirty="0"/>
              <a:t> 예외 처리 및 메시지 출력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 아이디와 비밀번호를 정상적으로 입력했다면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userDAO</a:t>
            </a:r>
            <a:r>
              <a:rPr lang="ko-KR" altLang="en-US" sz="1200" dirty="0"/>
              <a:t>의 메서드 </a:t>
            </a:r>
            <a:r>
              <a:rPr lang="en-US" altLang="ko-KR" sz="1200" dirty="0" err="1"/>
              <a:t>getUser</a:t>
            </a:r>
            <a:r>
              <a:rPr lang="ko-KR" altLang="en-US" sz="1200" dirty="0"/>
              <a:t> 호출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아이디와 비밀번호를 기준으로 사용자의 정보를 불러와  </a:t>
            </a:r>
            <a:r>
              <a:rPr lang="en-US" altLang="ko-KR" sz="1200" dirty="0" err="1"/>
              <a:t>UserVO</a:t>
            </a:r>
            <a:r>
              <a:rPr lang="ko-KR" altLang="en-US" sz="1200" dirty="0"/>
              <a:t>에 담는다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◾ </a:t>
            </a:r>
            <a:r>
              <a:rPr lang="en-US" altLang="ko-KR" sz="1200" dirty="0" err="1"/>
              <a:t>UserVO</a:t>
            </a:r>
            <a:r>
              <a:rPr lang="en-US" altLang="ko-KR" sz="1200" dirty="0"/>
              <a:t> </a:t>
            </a:r>
            <a:r>
              <a:rPr lang="ko-KR" altLang="en-US" sz="1200" dirty="0"/>
              <a:t>객체에 </a:t>
            </a:r>
            <a:r>
              <a:rPr lang="en-US" altLang="ko-KR" sz="1200" dirty="0"/>
              <a:t>user</a:t>
            </a:r>
            <a:r>
              <a:rPr lang="ko-KR" altLang="en-US" sz="1200" dirty="0"/>
              <a:t>에 사용자의 정보가 </a:t>
            </a:r>
            <a:r>
              <a:rPr lang="ko-KR" altLang="en-US" sz="1200" dirty="0" err="1"/>
              <a:t>담겨있다면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사용자의 이름을 불러와 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 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80CA9D-22D0-4BBC-B82A-606442CE6281}"/>
              </a:ext>
            </a:extLst>
          </p:cNvPr>
          <p:cNvSpPr/>
          <p:nvPr/>
        </p:nvSpPr>
        <p:spPr>
          <a:xfrm>
            <a:off x="1919536" y="3732077"/>
            <a:ext cx="5736430" cy="2677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6D5BF8-AD98-4955-ADEC-94FDAA0D7285}"/>
              </a:ext>
            </a:extLst>
          </p:cNvPr>
          <p:cNvSpPr/>
          <p:nvPr/>
        </p:nvSpPr>
        <p:spPr>
          <a:xfrm>
            <a:off x="4011710" y="4725144"/>
            <a:ext cx="1004171" cy="299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69EA4829-7DCE-4B1C-8418-5B69A35E6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693666" y="1"/>
            <a:ext cx="149833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3652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0DC5387-5FB0-4388-A83F-8D50EEBFB13D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0CC01C-257C-467B-8EF7-9D43BBFE3E6D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9586F28-0BE2-4893-92CF-0162563D8232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UserDAO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176464" cy="513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B63CE-6188-43A8-953E-4D2D03BB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236495"/>
            <a:ext cx="6399833" cy="17290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A3ED4A-D698-4E32-A151-166ADD0B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21" y="2965593"/>
            <a:ext cx="4742672" cy="36487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2180934" y="3249472"/>
            <a:ext cx="4536385" cy="324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B8041-4625-4C0E-B2AA-64212D0D1A77}"/>
              </a:ext>
            </a:extLst>
          </p:cNvPr>
          <p:cNvCxnSpPr>
            <a:cxnSpLocks/>
          </p:cNvCxnSpPr>
          <p:nvPr/>
        </p:nvCxnSpPr>
        <p:spPr>
          <a:xfrm>
            <a:off x="6816080" y="443711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7218054" y="3356993"/>
            <a:ext cx="3126925" cy="1890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◾ </a:t>
            </a:r>
            <a:r>
              <a:rPr lang="en-US" altLang="ko-KR" sz="1200" dirty="0"/>
              <a:t>post</a:t>
            </a:r>
            <a:r>
              <a:rPr lang="ko-KR" altLang="en-US" sz="1200" dirty="0"/>
              <a:t>방식으로 클라이언트 요청이 올 </a:t>
            </a:r>
            <a:r>
              <a:rPr lang="ko-KR" altLang="en-US" sz="1200" dirty="0" err="1"/>
              <a:t>겨웅</a:t>
            </a:r>
            <a:r>
              <a:rPr lang="ko-KR" altLang="en-US" sz="1200" dirty="0"/>
              <a:t> 호출되는 메서드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ko-KR" altLang="en-US" sz="1200" dirty="0"/>
              <a:t>사용자가</a:t>
            </a:r>
            <a:r>
              <a:rPr lang="en-US" altLang="ko-KR" sz="1200" dirty="0"/>
              <a:t> </a:t>
            </a:r>
            <a:r>
              <a:rPr lang="ko-KR" altLang="en-US" sz="1200" dirty="0"/>
              <a:t>입력한 아이디와 비밀번호를 </a:t>
            </a:r>
            <a:r>
              <a:rPr lang="en-US" altLang="ko-KR" sz="1200" dirty="0" err="1"/>
              <a:t>vo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getter</a:t>
            </a:r>
            <a:r>
              <a:rPr lang="ko-KR" altLang="en-US" sz="1200" dirty="0"/>
              <a:t>로 가져와 쿼리문에 넣음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selec</a:t>
            </a:r>
            <a:r>
              <a:rPr lang="ko-KR" altLang="en-US" sz="1200" dirty="0"/>
              <a:t>문으로 사용자가 입력한 아이디와 비밀번호를 기준으로 사용자의 정보를 가져왔다면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각각의 아이디와 비밀번호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역할들을 </a:t>
            </a:r>
            <a:r>
              <a:rPr lang="en-US" altLang="ko-KR" sz="1200" dirty="0" err="1"/>
              <a:t>UserVO</a:t>
            </a:r>
            <a:r>
              <a:rPr lang="en-US" altLang="ko-KR" sz="1200" dirty="0"/>
              <a:t> </a:t>
            </a:r>
            <a:r>
              <a:rPr lang="ko-KR" altLang="en-US" sz="1200" dirty="0"/>
              <a:t>객체에 넣어준다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2DD6D1-A23D-4E2A-98E3-960CC77CB578}"/>
              </a:ext>
            </a:extLst>
          </p:cNvPr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B94D54F-9509-4297-B935-5D6AD7EEA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49F096DE-0F2B-40A2-83DE-457ECFD43078}"/>
              </a:ext>
            </a:extLst>
          </p:cNvPr>
          <p:cNvSpPr txBox="1">
            <a:spLocks/>
          </p:cNvSpPr>
          <p:nvPr/>
        </p:nvSpPr>
        <p:spPr>
          <a:xfrm rot="10800000" flipV="1">
            <a:off x="10693666" y="1"/>
            <a:ext cx="1498334" cy="37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3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CA053C4C-DAE5-4A83-9467-291957339782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3EDF58-953E-45DF-8E73-2D7D9C2A0B69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183A312-9DDF-456B-B5D9-AF45A8B88D0F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8C34241-3AB0-4B91-8783-135DE43F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60" y="1357536"/>
            <a:ext cx="8029516" cy="51026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tx1"/>
                </a:solidFill>
              </a:rPr>
              <a:t>Login.jsp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로그인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176464" cy="513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2248198" y="3311728"/>
            <a:ext cx="4435518" cy="189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B8041-4625-4C0E-B2AA-64212D0D1A77}"/>
              </a:ext>
            </a:extLst>
          </p:cNvPr>
          <p:cNvCxnSpPr>
            <a:cxnSpLocks/>
          </p:cNvCxnSpPr>
          <p:nvPr/>
        </p:nvCxnSpPr>
        <p:spPr>
          <a:xfrm>
            <a:off x="6960096" y="340952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7365039" y="3140288"/>
            <a:ext cx="3126925" cy="493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지금의 페이지에서 로그인 버튼을 누르면 </a:t>
            </a:r>
            <a:r>
              <a:rPr lang="en-US" altLang="ko-KR" sz="1050" dirty="0"/>
              <a:t>post</a:t>
            </a:r>
            <a:r>
              <a:rPr lang="ko-KR" altLang="en-US" sz="1050" dirty="0"/>
              <a:t>방식으로 요청이 간다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32086-DDA7-426F-8A4F-340C45681633}"/>
              </a:ext>
            </a:extLst>
          </p:cNvPr>
          <p:cNvSpPr/>
          <p:nvPr/>
        </p:nvSpPr>
        <p:spPr>
          <a:xfrm>
            <a:off x="6279826" y="3965864"/>
            <a:ext cx="1040310" cy="1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D7FC5C-8239-47BD-B395-F2CB92CC6B5E}"/>
              </a:ext>
            </a:extLst>
          </p:cNvPr>
          <p:cNvCxnSpPr>
            <a:cxnSpLocks/>
          </p:cNvCxnSpPr>
          <p:nvPr/>
        </p:nvCxnSpPr>
        <p:spPr>
          <a:xfrm>
            <a:off x="7428148" y="415514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96304A-61D7-43DE-8CD6-A319A31A31C3}"/>
              </a:ext>
            </a:extLst>
          </p:cNvPr>
          <p:cNvSpPr/>
          <p:nvPr/>
        </p:nvSpPr>
        <p:spPr>
          <a:xfrm>
            <a:off x="7968213" y="4001156"/>
            <a:ext cx="2533607" cy="493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사용자가 입력한 아이디는 </a:t>
            </a:r>
            <a:r>
              <a:rPr lang="en-US" altLang="ko-KR" sz="1050" dirty="0"/>
              <a:t>session</a:t>
            </a:r>
            <a:r>
              <a:rPr lang="ko-KR" altLang="en-US" sz="1050" dirty="0"/>
              <a:t>의 </a:t>
            </a:r>
            <a:r>
              <a:rPr lang="en-US" altLang="ko-KR" sz="1050" dirty="0"/>
              <a:t>user</a:t>
            </a:r>
            <a:r>
              <a:rPr lang="ko-KR" altLang="en-US" sz="1050" dirty="0"/>
              <a:t>라는 </a:t>
            </a:r>
            <a:r>
              <a:rPr lang="en-US" altLang="ko-KR" sz="1050" dirty="0"/>
              <a:t>key</a:t>
            </a:r>
            <a:r>
              <a:rPr lang="ko-KR" altLang="en-US" sz="1050" dirty="0"/>
              <a:t> 값에 </a:t>
            </a:r>
            <a:r>
              <a:rPr lang="en-US" altLang="ko-KR" sz="1050" dirty="0"/>
              <a:t>value</a:t>
            </a:r>
            <a:r>
              <a:rPr lang="ko-KR" altLang="en-US" sz="1050" dirty="0"/>
              <a:t>는</a:t>
            </a:r>
            <a:r>
              <a:rPr lang="en-US" altLang="ko-KR" sz="1050" dirty="0"/>
              <a:t> id</a:t>
            </a:r>
            <a:r>
              <a:rPr lang="ko-KR" altLang="en-US" sz="1050" dirty="0"/>
              <a:t>값이 들어가게 된다</a:t>
            </a:r>
            <a:r>
              <a:rPr lang="en-US" altLang="ko-KR" sz="1050" dirty="0"/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489C9F-FCED-43CC-BE72-16625C20F111}"/>
              </a:ext>
            </a:extLst>
          </p:cNvPr>
          <p:cNvSpPr/>
          <p:nvPr/>
        </p:nvSpPr>
        <p:spPr>
          <a:xfrm>
            <a:off x="7088013" y="4622148"/>
            <a:ext cx="1384251" cy="189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996BF9-FF56-4BEC-BF1B-45D7D8BE7DAB}"/>
              </a:ext>
            </a:extLst>
          </p:cNvPr>
          <p:cNvCxnSpPr>
            <a:cxnSpLocks/>
          </p:cNvCxnSpPr>
          <p:nvPr/>
        </p:nvCxnSpPr>
        <p:spPr>
          <a:xfrm>
            <a:off x="8472263" y="48132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692A2B-2A2F-45A7-AA96-582F67B35413}"/>
              </a:ext>
            </a:extLst>
          </p:cNvPr>
          <p:cNvSpPr/>
          <p:nvPr/>
        </p:nvSpPr>
        <p:spPr>
          <a:xfrm>
            <a:off x="9112130" y="4564716"/>
            <a:ext cx="1304350" cy="66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사용자의 비밀번호가 </a:t>
            </a:r>
            <a:r>
              <a:rPr lang="en-US" altLang="ko-KR" sz="1050" dirty="0" err="1"/>
              <a:t>sessio</a:t>
            </a:r>
            <a:r>
              <a:rPr lang="ko-KR" altLang="en-US" sz="1050" dirty="0"/>
              <a:t>에 </a:t>
            </a:r>
            <a:r>
              <a:rPr lang="en-US" altLang="ko-KR" sz="1050" dirty="0"/>
              <a:t>user</a:t>
            </a:r>
            <a:r>
              <a:rPr lang="ko-KR" altLang="en-US" sz="1050" dirty="0"/>
              <a:t>라는 </a:t>
            </a:r>
            <a:r>
              <a:rPr lang="ko-KR" altLang="en-US" sz="1050" dirty="0" err="1"/>
              <a:t>키값에</a:t>
            </a:r>
            <a:r>
              <a:rPr lang="ko-KR" altLang="en-US" sz="1050" dirty="0"/>
              <a:t> </a:t>
            </a:r>
            <a:r>
              <a:rPr lang="en-US" altLang="ko-KR" sz="1050" dirty="0"/>
              <a:t>value</a:t>
            </a:r>
            <a:r>
              <a:rPr lang="ko-KR" altLang="en-US" sz="1050" dirty="0"/>
              <a:t>로 </a:t>
            </a:r>
            <a:r>
              <a:rPr lang="en-US" altLang="ko-KR" sz="1050" dirty="0"/>
              <a:t>password</a:t>
            </a:r>
            <a:r>
              <a:rPr lang="ko-KR" altLang="en-US" sz="1050" dirty="0"/>
              <a:t>가 담김</a:t>
            </a:r>
            <a:endParaRPr lang="en-US" altLang="ko-KR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394E44-E689-479D-9FC5-92793078A3A0}"/>
              </a:ext>
            </a:extLst>
          </p:cNvPr>
          <p:cNvSpPr/>
          <p:nvPr/>
        </p:nvSpPr>
        <p:spPr>
          <a:xfrm>
            <a:off x="3773832" y="5265955"/>
            <a:ext cx="5969545" cy="189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DFF07B-45F7-49CA-812F-85122E606311}"/>
              </a:ext>
            </a:extLst>
          </p:cNvPr>
          <p:cNvCxnSpPr>
            <a:cxnSpLocks/>
          </p:cNvCxnSpPr>
          <p:nvPr/>
        </p:nvCxnSpPr>
        <p:spPr>
          <a:xfrm>
            <a:off x="8472263" y="5455200"/>
            <a:ext cx="0" cy="4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6AC2D-D9B3-4CE0-9176-E4309B3E673E}"/>
              </a:ext>
            </a:extLst>
          </p:cNvPr>
          <p:cNvSpPr/>
          <p:nvPr/>
        </p:nvSpPr>
        <p:spPr>
          <a:xfrm>
            <a:off x="7680191" y="5885424"/>
            <a:ext cx="2797949" cy="763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◾ 사용자가 전송버튼을 누르면 </a:t>
            </a:r>
            <a:r>
              <a:rPr lang="en-US" altLang="ko-KR" sz="1050" dirty="0"/>
              <a:t>post</a:t>
            </a:r>
            <a:r>
              <a:rPr lang="ko-KR" altLang="en-US" sz="1050" dirty="0"/>
              <a:t>방식으로 요청이 전송</a:t>
            </a:r>
            <a:endParaRPr lang="en-US" altLang="ko-KR" sz="1050" dirty="0"/>
          </a:p>
          <a:p>
            <a:pPr algn="just"/>
            <a:r>
              <a:rPr lang="ko-KR" altLang="en-US" sz="1050" dirty="0"/>
              <a:t>◾</a:t>
            </a:r>
            <a:r>
              <a:rPr lang="en-US" altLang="ko-KR" sz="1050" dirty="0" err="1"/>
              <a:t>spring:message</a:t>
            </a:r>
            <a:r>
              <a:rPr lang="ko-KR" altLang="en-US" sz="1050" dirty="0"/>
              <a:t>를 이용하여 전송버튼에 들어갈 단어를 한국어와 영어 모두 구현</a:t>
            </a:r>
            <a:endParaRPr lang="en-US" altLang="ko-KR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E59279-E058-4380-BBAF-53252C817DED}"/>
              </a:ext>
            </a:extLst>
          </p:cNvPr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85633C7F-612D-45CB-87D4-6BE2DF27C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693666" y="1"/>
            <a:ext cx="149833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52069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9A949D0B-196B-4C8F-BDE6-99662315E6E4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CCF0C83-7924-4FB8-8D78-19D6D08205F5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CF22BD1-E895-409B-BBB1-D3BCA80A5B1D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31340C-5F94-4BA4-B09F-EA59AEDE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411938"/>
            <a:ext cx="3270554" cy="1616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0CF437-C684-439B-8F78-92D1CF0F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60" y="1364679"/>
            <a:ext cx="4572000" cy="1714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5904655" cy="4303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messageSource_en.properties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</a:rPr>
              <a:t>messageSource_ko.properties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로그인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7608168" y="105273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176464" cy="513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1652217" y="1329164"/>
            <a:ext cx="8260195" cy="174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1631504" y="3180926"/>
            <a:ext cx="8280917" cy="617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◾ </a:t>
            </a:r>
            <a:r>
              <a:rPr lang="en-US" altLang="ko-KR" sz="1200" dirty="0" err="1"/>
              <a:t>login.jsp</a:t>
            </a:r>
            <a:r>
              <a:rPr lang="ko-KR" altLang="en-US" sz="1200" dirty="0"/>
              <a:t>화면의 모든 언어가 한국어와 영어로 각각 나타날 수 있도록 다국어 처리를 수행 </a:t>
            </a:r>
            <a:endParaRPr lang="en-US" altLang="ko-KR" sz="1200" dirty="0"/>
          </a:p>
          <a:p>
            <a:r>
              <a:rPr lang="ko-KR" altLang="en-US" sz="1200" dirty="0"/>
              <a:t>◾ </a:t>
            </a:r>
            <a:r>
              <a:rPr lang="en-US" altLang="ko-KR" sz="1200" dirty="0"/>
              <a:t>properties</a:t>
            </a:r>
            <a:r>
              <a:rPr lang="ko-KR" altLang="en-US" sz="1200" dirty="0"/>
              <a:t>에서 미리 코드와 해당되는 단어를 </a:t>
            </a:r>
            <a:r>
              <a:rPr lang="ko-KR" altLang="en-US" sz="1200" dirty="0" err="1"/>
              <a:t>매칭시켜놓은</a:t>
            </a:r>
            <a:r>
              <a:rPr lang="ko-KR" altLang="en-US" sz="1200" dirty="0"/>
              <a:t> 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파일에서 해당 코드를 </a:t>
            </a:r>
            <a:r>
              <a:rPr lang="en-US" altLang="ko-KR" sz="1200" dirty="0" err="1"/>
              <a:t>spring:message</a:t>
            </a:r>
            <a:r>
              <a:rPr lang="ko-KR" altLang="en-US" sz="1200" dirty="0"/>
              <a:t>에서 처리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DD7BCDB-96BE-490E-B567-3C739368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66" y="3937881"/>
            <a:ext cx="2456152" cy="21552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C97C60-E840-4645-BC53-47DE5E3E607C}"/>
              </a:ext>
            </a:extLst>
          </p:cNvPr>
          <p:cNvSpPr txBox="1"/>
          <p:nvPr/>
        </p:nvSpPr>
        <p:spPr>
          <a:xfrm>
            <a:off x="7991748" y="655331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7BD0E5AC-0C73-48A7-9261-FC9758E2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693666" y="1"/>
            <a:ext cx="149833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77023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87561D93-9554-4EA6-895F-8BEF6CCBEFBC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D2C9F7-95B4-4910-9FDA-E2DEE7CC5D91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B38A114-FD80-495B-99C5-BBD2E3BF9AC0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 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로그인 화면과 로그인 후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86CCA-BA1E-4D7F-8487-1DCDC64E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05" y="1556793"/>
            <a:ext cx="2876951" cy="25244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FFA980-F780-4383-A1EC-8A73721D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556792"/>
            <a:ext cx="5460015" cy="21560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D6176A-0E36-4B9C-B70C-2FCEC329A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64" y="3979669"/>
            <a:ext cx="2858603" cy="24357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5873613-9B65-44E0-B002-C83DC31DA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1" y="3712837"/>
            <a:ext cx="5315995" cy="21702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485AF8-CB46-4869-BC44-CD87146F69EA}"/>
              </a:ext>
            </a:extLst>
          </p:cNvPr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914147AA-D409-4A47-A8BE-4EE16E16A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693666" y="1"/>
            <a:ext cx="149833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59439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A763CF16-5A80-4F27-889D-B9ED3CF2F260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C8B5466-49AE-4ED9-B535-F75A1CB6719D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899C30-3F38-4786-9867-B9B00B9123B1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rgbClr val="000000"/>
                </a:solidFill>
              </a:rPr>
              <a:t>LogoutController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로그아웃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176464" cy="513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로그인된</a:t>
            </a:r>
            <a:r>
              <a:rPr lang="ko-KR" altLang="en-US" sz="2000" b="1" dirty="0">
                <a:solidFill>
                  <a:schemeClr val="tx1"/>
                </a:solidFill>
              </a:rPr>
              <a:t> 상태에서 로그아웃 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2180934" y="3249472"/>
            <a:ext cx="4536385" cy="324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B8041-4625-4C0E-B2AA-64212D0D1A77}"/>
              </a:ext>
            </a:extLst>
          </p:cNvPr>
          <p:cNvCxnSpPr>
            <a:cxnSpLocks/>
          </p:cNvCxnSpPr>
          <p:nvPr/>
        </p:nvCxnSpPr>
        <p:spPr>
          <a:xfrm>
            <a:off x="6816080" y="443711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7191911" y="3330828"/>
            <a:ext cx="3126925" cy="288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/>
              <a:t>◾ </a:t>
            </a:r>
            <a:r>
              <a:rPr lang="en-US" altLang="ko-KR" sz="1200" dirty="0"/>
              <a:t>@Controller </a:t>
            </a:r>
            <a:r>
              <a:rPr lang="ko-KR" altLang="en-US" sz="1200" dirty="0"/>
              <a:t>사용함으로써 컨트롤러로 인식할 수 있도록 함 </a:t>
            </a:r>
            <a:endParaRPr lang="en-US" altLang="ko-KR" sz="1200" dirty="0"/>
          </a:p>
          <a:p>
            <a:pPr algn="just"/>
            <a:r>
              <a:rPr lang="ko-KR" altLang="en-US" sz="1200" dirty="0"/>
              <a:t>◾</a:t>
            </a:r>
            <a:r>
              <a:rPr lang="en-US" altLang="ko-KR" sz="1200" dirty="0"/>
              <a:t> @RequestMapping</a:t>
            </a:r>
            <a:r>
              <a:rPr lang="ko-KR" altLang="en-US" sz="1200" dirty="0"/>
              <a:t>으로 클라이언트의 </a:t>
            </a:r>
            <a:r>
              <a:rPr lang="en-US" altLang="ko-KR" sz="1200" dirty="0"/>
              <a:t>“/logout.do”</a:t>
            </a:r>
            <a:r>
              <a:rPr lang="ko-KR" altLang="en-US" sz="1200" dirty="0"/>
              <a:t> 요청이 왔다면 </a:t>
            </a:r>
            <a:r>
              <a:rPr lang="en-US" altLang="ko-KR" sz="1200" dirty="0"/>
              <a:t>logout</a:t>
            </a:r>
            <a:r>
              <a:rPr lang="ko-KR" altLang="en-US" sz="1200" dirty="0"/>
              <a:t>메서드를 호출할 수 있도록 함</a:t>
            </a:r>
            <a:r>
              <a:rPr lang="en-US" altLang="ko-KR" sz="1200" dirty="0"/>
              <a:t>. </a:t>
            </a:r>
          </a:p>
          <a:p>
            <a:pPr algn="just"/>
            <a:r>
              <a:rPr lang="ko-KR" altLang="en-US" sz="1200" dirty="0"/>
              <a:t>◾ </a:t>
            </a:r>
            <a:r>
              <a:rPr lang="en-US" altLang="ko-KR" sz="1200" dirty="0" err="1"/>
              <a:t>HttpSession</a:t>
            </a:r>
            <a:r>
              <a:rPr lang="ko-KR" altLang="en-US" sz="1200" dirty="0"/>
              <a:t>클래스를 이용하여 현재 세션에 </a:t>
            </a:r>
            <a:r>
              <a:rPr lang="ko-KR" altLang="en-US" sz="1200" dirty="0" err="1"/>
              <a:t>로그인된</a:t>
            </a:r>
            <a:r>
              <a:rPr lang="ko-KR" altLang="en-US" sz="1200" dirty="0"/>
              <a:t> 사용자를 로그아웃 처리하며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이때 </a:t>
            </a:r>
            <a:r>
              <a:rPr lang="en-US" altLang="ko-KR" sz="1200" dirty="0" err="1"/>
              <a:t>HttpSession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invalidate </a:t>
            </a:r>
            <a:r>
              <a:rPr lang="ko-KR" altLang="en-US" sz="1200" dirty="0"/>
              <a:t>함수 사용</a:t>
            </a:r>
            <a:endParaRPr lang="en-US" altLang="ko-KR" sz="1200" dirty="0"/>
          </a:p>
          <a:p>
            <a:pPr algn="just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en-US" altLang="ko-KR" sz="1200" b="1" dirty="0"/>
              <a:t>invalidate()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setAttribute</a:t>
            </a:r>
            <a:r>
              <a:rPr lang="ko-KR" altLang="en-US" sz="1200" dirty="0"/>
              <a:t>로 현재 세션과 사용자를 묶었다면</a:t>
            </a:r>
            <a:r>
              <a:rPr lang="en-US" altLang="ko-KR" sz="1200" dirty="0"/>
              <a:t>, invalidate()</a:t>
            </a:r>
            <a:r>
              <a:rPr lang="ko-KR" altLang="en-US" sz="1200" dirty="0"/>
              <a:t>메서드로  사용자와 연결을 해제함</a:t>
            </a:r>
            <a:endParaRPr lang="en-US" altLang="ko-KR" sz="1200" dirty="0"/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6F8A32-E288-4037-AEFB-8C657634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5" y="1328274"/>
            <a:ext cx="737235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C068D4-F8A2-4DC7-A452-5E12CA91235F}"/>
              </a:ext>
            </a:extLst>
          </p:cNvPr>
          <p:cNvSpPr/>
          <p:nvPr/>
        </p:nvSpPr>
        <p:spPr>
          <a:xfrm>
            <a:off x="2114532" y="1698513"/>
            <a:ext cx="5997692" cy="16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0F9CEC-565C-4F76-AD7A-B7CA241D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21" y="3387491"/>
            <a:ext cx="4124325" cy="267652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C4B0C7-563B-48F8-A981-9DE67AB96940}"/>
              </a:ext>
            </a:extLst>
          </p:cNvPr>
          <p:cNvCxnSpPr>
            <a:cxnSpLocks/>
          </p:cNvCxnSpPr>
          <p:nvPr/>
        </p:nvCxnSpPr>
        <p:spPr>
          <a:xfrm>
            <a:off x="5735960" y="1861594"/>
            <a:ext cx="0" cy="3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FE6CB5-E7C0-4188-95F9-759EFF45F457}"/>
              </a:ext>
            </a:extLst>
          </p:cNvPr>
          <p:cNvSpPr/>
          <p:nvPr/>
        </p:nvSpPr>
        <p:spPr>
          <a:xfrm>
            <a:off x="3233445" y="2277928"/>
            <a:ext cx="5166797" cy="524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게시글 목록에서 로그아웃이 가능하도록 </a:t>
            </a:r>
            <a:r>
              <a:rPr lang="en-US" altLang="ko-KR" sz="1050" dirty="0" err="1"/>
              <a:t>getBoardList.jsp</a:t>
            </a:r>
            <a:r>
              <a:rPr lang="ko-KR" altLang="en-US" sz="1050" dirty="0"/>
              <a:t>에 로그아웃 링크를 마련</a:t>
            </a:r>
            <a:endParaRPr lang="en-US" altLang="ko-KR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C22F5-0915-44DC-B6F8-88AD112E010B}"/>
              </a:ext>
            </a:extLst>
          </p:cNvPr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5BDF5181-F8BD-4F00-A708-A9BB1FE3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693666" y="1"/>
            <a:ext cx="149833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11226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C68C71A-2CF7-4B09-99E7-6F65F6FFE650}"/>
              </a:ext>
            </a:extLst>
          </p:cNvPr>
          <p:cNvSpPr/>
          <p:nvPr/>
        </p:nvSpPr>
        <p:spPr>
          <a:xfrm>
            <a:off x="0" y="3833769"/>
            <a:ext cx="3112315" cy="3024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97B6D7-1A9A-434C-92B5-36B030459B66}"/>
              </a:ext>
            </a:extLst>
          </p:cNvPr>
          <p:cNvCxnSpPr/>
          <p:nvPr/>
        </p:nvCxnSpPr>
        <p:spPr>
          <a:xfrm>
            <a:off x="0" y="3565321"/>
            <a:ext cx="3397541" cy="3292679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1FECCDC-7272-4F25-9F57-C02D6A18A112}"/>
              </a:ext>
            </a:extLst>
          </p:cNvPr>
          <p:cNvCxnSpPr>
            <a:cxnSpLocks/>
          </p:cNvCxnSpPr>
          <p:nvPr/>
        </p:nvCxnSpPr>
        <p:spPr>
          <a:xfrm>
            <a:off x="-1" y="3292679"/>
            <a:ext cx="3749880" cy="3565321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59496" y="44624"/>
            <a:ext cx="331236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9496" y="620688"/>
            <a:ext cx="3312368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로그아웃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5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9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9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60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0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87888" y="44624"/>
            <a:ext cx="4176464" cy="513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로그아웃 결과화면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FFA980-F780-4383-A1EC-8A73721D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9" y="1489531"/>
            <a:ext cx="5460015" cy="21560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5873613-9B65-44E0-B002-C83DC31D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8" y="3988608"/>
            <a:ext cx="5315995" cy="21702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8681F4-3825-456B-BD0F-FE2A7909FC25}"/>
              </a:ext>
            </a:extLst>
          </p:cNvPr>
          <p:cNvSpPr/>
          <p:nvPr/>
        </p:nvSpPr>
        <p:spPr>
          <a:xfrm>
            <a:off x="6456040" y="1996747"/>
            <a:ext cx="648072" cy="2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5F7575-E6F6-40D2-89F4-28369E4B923F}"/>
              </a:ext>
            </a:extLst>
          </p:cNvPr>
          <p:cNvSpPr/>
          <p:nvPr/>
        </p:nvSpPr>
        <p:spPr>
          <a:xfrm>
            <a:off x="6600056" y="4437112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5015881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DD231C9C-B013-482D-B8E7-7FC1BDF9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693666" y="1"/>
            <a:ext cx="1498334" cy="37322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89811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1557</Words>
  <Application>Microsoft Office PowerPoint</Application>
  <PresentationFormat>와이드스크린</PresentationFormat>
  <Paragraphs>263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Yunjeong</dc:creator>
  <cp:lastModifiedBy>Jeong Yunjeong</cp:lastModifiedBy>
  <cp:revision>9</cp:revision>
  <dcterms:created xsi:type="dcterms:W3CDTF">2021-04-27T12:52:09Z</dcterms:created>
  <dcterms:modified xsi:type="dcterms:W3CDTF">2021-04-27T13:24:05Z</dcterms:modified>
</cp:coreProperties>
</file>