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SqlSessionTemplate.class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41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BoardDAOMybatis</a:t>
            </a:r>
            <a:r>
              <a:rPr lang="ko-KR" altLang="en-US" dirty="0" smtClean="0"/>
              <a:t>를 통해 불러온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065563"/>
            <a:ext cx="4229690" cy="71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BoardDAOMybatis.java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11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BoardServicelmpl</a:t>
            </a:r>
            <a:r>
              <a:rPr lang="ko-KR" altLang="en-US" dirty="0" smtClean="0"/>
              <a:t>를 통해 해당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Board()</a:t>
            </a:r>
            <a:r>
              <a:rPr lang="ko-KR" altLang="en-US" dirty="0" err="1" smtClean="0"/>
              <a:t>메서드</a:t>
            </a:r>
            <a:r>
              <a:rPr lang="ko-KR" altLang="en-US" smtClean="0"/>
              <a:t> </a:t>
            </a:r>
            <a:r>
              <a:rPr lang="ko-KR" altLang="en-US" smtClean="0"/>
              <a:t>기능을 수행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9" y="1420253"/>
            <a:ext cx="435353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BoardServiceImpl.java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369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인터페이스로 설정된</a:t>
            </a:r>
            <a:endParaRPr lang="en-US" altLang="ko-KR" dirty="0" smtClean="0"/>
          </a:p>
          <a:p>
            <a:r>
              <a:rPr lang="ko-KR" altLang="en-US" dirty="0" smtClean="0"/>
              <a:t>기능을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에서 불러와 사용함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0" y="1553660"/>
            <a:ext cx="2848373" cy="5334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107078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board-mapping.xml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20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글의 번호 내용 제목</a:t>
            </a:r>
            <a:endParaRPr lang="en-US" altLang="ko-KR" dirty="0" smtClean="0"/>
          </a:p>
          <a:p>
            <a:r>
              <a:rPr lang="ko-KR" altLang="en-US" dirty="0" smtClean="0"/>
              <a:t>을 변경하게 지정해준다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00" y="1268760"/>
            <a:ext cx="3129201" cy="3338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7" y="2184002"/>
            <a:ext cx="209579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BoardController.java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435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en-US" altLang="ko-KR" dirty="0" smtClean="0"/>
              <a:t>updateBoard.do</a:t>
            </a:r>
            <a:r>
              <a:rPr lang="ko-KR" altLang="en-US" dirty="0" smtClean="0"/>
              <a:t>로 불러와지면 </a:t>
            </a:r>
            <a:r>
              <a:rPr lang="en-US" altLang="ko-KR" dirty="0" err="1" smtClean="0"/>
              <a:t>BoardVO</a:t>
            </a:r>
            <a:endParaRPr lang="en-US" altLang="ko-KR" dirty="0" smtClean="0"/>
          </a:p>
          <a:p>
            <a:r>
              <a:rPr lang="ko-KR" altLang="en-US" dirty="0" smtClean="0"/>
              <a:t>에 저장되어있는 사용자의 정보를 불러와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r>
              <a:rPr lang="en-US" altLang="ko-KR" dirty="0"/>
              <a:t> </a:t>
            </a:r>
            <a:r>
              <a:rPr lang="ko-KR" altLang="en-US" dirty="0" smtClean="0"/>
              <a:t>후 수정 된 </a:t>
            </a:r>
            <a:endParaRPr lang="en-US" altLang="ko-KR" dirty="0" smtClean="0"/>
          </a:p>
          <a:p>
            <a:r>
              <a:rPr lang="ko-KR" altLang="en-US" dirty="0" smtClean="0"/>
              <a:t>내용이 반영된 </a:t>
            </a:r>
            <a:r>
              <a:rPr lang="en-US" altLang="ko-KR" dirty="0" err="1" smtClean="0"/>
              <a:t>getboardlist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돌아감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55" y="1579145"/>
            <a:ext cx="4013387" cy="25878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" y="2240742"/>
            <a:ext cx="442021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0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dbfjd01@naver.com</cp:lastModifiedBy>
  <cp:revision>10</cp:revision>
  <dcterms:created xsi:type="dcterms:W3CDTF">2020-08-10T02:10:03Z</dcterms:created>
  <dcterms:modified xsi:type="dcterms:W3CDTF">2021-04-20T15:00:30Z</dcterms:modified>
</cp:coreProperties>
</file>