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MemsignUp.jsp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 html, </a:t>
            </a:r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/>
              <a:t>                                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472514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회원가입정보들을 </a:t>
            </a:r>
            <a:r>
              <a:rPr lang="en-US" altLang="ko-KR" sz="1400" dirty="0"/>
              <a:t>DAO class </a:t>
            </a:r>
            <a:r>
              <a:rPr lang="ko-KR" altLang="en-US" sz="1400" dirty="0"/>
              <a:t>통해 </a:t>
            </a:r>
            <a:r>
              <a:rPr lang="en-US" altLang="ko-KR" sz="1400" dirty="0"/>
              <a:t>DB</a:t>
            </a:r>
            <a:r>
              <a:rPr lang="ko-KR" altLang="en-US" sz="1400" dirty="0"/>
              <a:t>연동해 데이터 전함</a:t>
            </a:r>
            <a:r>
              <a:rPr lang="en-US" altLang="ko-KR" sz="1400" dirty="0"/>
              <a:t>.</a:t>
            </a:r>
            <a:r>
              <a:rPr lang="ko-KR" altLang="en-US" sz="1400" dirty="0"/>
              <a:t> 처리한 다음에 회원가입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286" y="1205135"/>
            <a:ext cx="4456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&lt;%@ page </a:t>
            </a:r>
            <a:r>
              <a:rPr lang="en-US" altLang="ko-KR" sz="900" b="1" dirty="0" err="1"/>
              <a:t>contentType</a:t>
            </a:r>
            <a:r>
              <a:rPr lang="en-US" altLang="ko-KR" sz="900" b="1" dirty="0"/>
              <a:t>="text/html; charset=UTF-8" %&gt;</a:t>
            </a:r>
          </a:p>
          <a:p>
            <a:r>
              <a:rPr lang="en-US" altLang="ko-KR" sz="900" b="1" dirty="0"/>
              <a:t>&lt;html&gt;</a:t>
            </a:r>
          </a:p>
          <a:p>
            <a:r>
              <a:rPr lang="en-US" altLang="ko-KR" sz="900" b="1" dirty="0"/>
              <a:t>&lt;head&gt;</a:t>
            </a:r>
          </a:p>
          <a:p>
            <a:r>
              <a:rPr lang="en-US" altLang="ko-KR" sz="900" b="1" dirty="0"/>
              <a:t>&lt;meta http-</a:t>
            </a:r>
            <a:r>
              <a:rPr lang="en-US" altLang="ko-KR" sz="900" b="1" dirty="0" err="1"/>
              <a:t>equiv</a:t>
            </a:r>
            <a:r>
              <a:rPr lang="en-US" altLang="ko-KR" sz="900" b="1" dirty="0"/>
              <a:t>="Content-Type" content="text/html; charset=UTF-8"&gt;</a:t>
            </a:r>
          </a:p>
          <a:p>
            <a:r>
              <a:rPr lang="en-US" altLang="ko-KR" sz="900" b="1" dirty="0"/>
              <a:t>&lt;title&gt;</a:t>
            </a:r>
            <a:r>
              <a:rPr lang="ko-KR" altLang="en-US" sz="900" b="1" dirty="0"/>
              <a:t>회원가입</a:t>
            </a:r>
            <a:r>
              <a:rPr lang="en-US" altLang="ko-KR" sz="900" b="1" dirty="0"/>
              <a:t>&lt;/title&gt;</a:t>
            </a:r>
          </a:p>
          <a:p>
            <a:r>
              <a:rPr lang="en-US" altLang="ko-KR" sz="900" b="1" dirty="0"/>
              <a:t>&lt;/head&gt;</a:t>
            </a:r>
          </a:p>
          <a:p>
            <a:r>
              <a:rPr lang="en-US" altLang="ko-KR" sz="900" b="1" dirty="0"/>
              <a:t>&lt;body&gt;</a:t>
            </a:r>
          </a:p>
          <a:p>
            <a:r>
              <a:rPr lang="en-US" altLang="ko-KR" sz="900" b="1" dirty="0"/>
              <a:t>&lt;center&gt;</a:t>
            </a:r>
          </a:p>
          <a:p>
            <a:r>
              <a:rPr lang="en-US" altLang="ko-KR" sz="900" b="1" dirty="0"/>
              <a:t>&lt;h1&gt;</a:t>
            </a:r>
            <a:r>
              <a:rPr lang="ko-KR" altLang="en-US" sz="900" b="1" dirty="0"/>
              <a:t>회원가입</a:t>
            </a:r>
            <a:r>
              <a:rPr lang="en-US" altLang="ko-KR" sz="900" b="1" dirty="0"/>
              <a:t>&lt;/h1&gt;</a:t>
            </a:r>
          </a:p>
          <a:p>
            <a:r>
              <a:rPr lang="en-US" altLang="ko-KR" sz="900" b="1" dirty="0"/>
              <a:t>&lt;</a:t>
            </a:r>
            <a:r>
              <a:rPr lang="en-US" altLang="ko-KR" sz="900" b="1" dirty="0" err="1"/>
              <a:t>hr</a:t>
            </a:r>
            <a:r>
              <a:rPr lang="en-US" altLang="ko-KR" sz="900" b="1" dirty="0"/>
              <a:t>&gt;</a:t>
            </a:r>
          </a:p>
          <a:p>
            <a:r>
              <a:rPr lang="en-US" altLang="ko-KR" sz="900" b="1" dirty="0"/>
              <a:t>&lt;form action="</a:t>
            </a:r>
            <a:r>
              <a:rPr lang="en-US" altLang="ko-KR" sz="900" b="1" dirty="0" err="1"/>
              <a:t>joinUser_proc.jsp</a:t>
            </a:r>
            <a:r>
              <a:rPr lang="en-US" altLang="ko-KR" sz="900" b="1" dirty="0"/>
              <a:t>" method="post"&gt;</a:t>
            </a:r>
          </a:p>
          <a:p>
            <a:r>
              <a:rPr lang="en-US" altLang="ko-KR" sz="900" b="1" dirty="0"/>
              <a:t>&lt;table border="1" cellpadding="0" </a:t>
            </a:r>
            <a:r>
              <a:rPr lang="en-US" altLang="ko-KR" sz="900" b="1" dirty="0" err="1"/>
              <a:t>cellspacing</a:t>
            </a:r>
            <a:r>
              <a:rPr lang="en-US" altLang="ko-KR" sz="900" b="1" dirty="0"/>
              <a:t>="0"&gt;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bgcolor</a:t>
            </a:r>
            <a:r>
              <a:rPr lang="en-US" altLang="ko-KR" sz="900" b="1" dirty="0"/>
              <a:t>="orange"&gt;</a:t>
            </a:r>
            <a:r>
              <a:rPr lang="ko-KR" altLang="en-US" sz="900" b="1" dirty="0"/>
              <a:t>아이디</a:t>
            </a:r>
            <a:r>
              <a:rPr lang="en-US" altLang="ko-KR" sz="900" b="1" dirty="0"/>
              <a:t>&lt;/td&gt;</a:t>
            </a:r>
          </a:p>
          <a:p>
            <a:r>
              <a:rPr lang="en-US" altLang="ko-KR" sz="900" b="1" dirty="0"/>
              <a:t>		&lt;td&gt;&lt;input type="text" name="id"/&gt;&lt;/td&gt;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bgcolor</a:t>
            </a:r>
            <a:r>
              <a:rPr lang="en-US" altLang="ko-KR" sz="900" b="1" dirty="0"/>
              <a:t>="orange"&gt;</a:t>
            </a:r>
            <a:r>
              <a:rPr lang="ko-KR" altLang="en-US" sz="900" b="1" dirty="0"/>
              <a:t>비밀번호</a:t>
            </a:r>
            <a:r>
              <a:rPr lang="en-US" altLang="ko-KR" sz="900" b="1" dirty="0"/>
              <a:t>&lt;/td&gt;</a:t>
            </a:r>
          </a:p>
          <a:p>
            <a:r>
              <a:rPr lang="en-US" altLang="ko-KR" sz="900" b="1" dirty="0"/>
              <a:t>		&lt;td&gt;&lt;input type="password" name="password"/&gt;&lt;/td&gt;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bgcolor</a:t>
            </a:r>
            <a:r>
              <a:rPr lang="en-US" altLang="ko-KR" sz="900" b="1" dirty="0"/>
              <a:t>="orange"&gt;</a:t>
            </a:r>
            <a:r>
              <a:rPr lang="ko-KR" altLang="en-US" sz="900" b="1" dirty="0"/>
              <a:t>이름</a:t>
            </a:r>
            <a:r>
              <a:rPr lang="en-US" altLang="ko-KR" sz="900" b="1" dirty="0"/>
              <a:t>&lt;/td&gt;</a:t>
            </a:r>
          </a:p>
          <a:p>
            <a:r>
              <a:rPr lang="en-US" altLang="ko-KR" sz="900" b="1" dirty="0"/>
              <a:t>		&lt;td&gt;&lt;input type="text" name="name"/&gt;&lt;/td&gt;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	&lt;tr&gt;</a:t>
            </a:r>
          </a:p>
          <a:p>
            <a:r>
              <a:rPr lang="en-US" altLang="ko-KR" sz="900" b="1" dirty="0"/>
              <a:t>		&lt;td </a:t>
            </a:r>
            <a:r>
              <a:rPr lang="en-US" altLang="ko-KR" sz="900" b="1" dirty="0" err="1"/>
              <a:t>colspan</a:t>
            </a:r>
            <a:r>
              <a:rPr lang="en-US" altLang="ko-KR" sz="900" b="1" dirty="0"/>
              <a:t>="2" align="center"&gt;</a:t>
            </a:r>
          </a:p>
          <a:p>
            <a:r>
              <a:rPr lang="en-US" altLang="ko-KR" sz="900" b="1" dirty="0"/>
              <a:t>			&lt;input type="submit" value="</a:t>
            </a:r>
            <a:r>
              <a:rPr lang="ko-KR" altLang="en-US" sz="900" b="1" dirty="0"/>
              <a:t>가입하기</a:t>
            </a:r>
            <a:r>
              <a:rPr lang="en-US" altLang="ko-KR" sz="900" b="1" dirty="0"/>
              <a:t>"/&gt;</a:t>
            </a:r>
          </a:p>
          <a:p>
            <a:r>
              <a:rPr lang="en-US" altLang="ko-KR" sz="900" b="1" dirty="0"/>
              <a:t>		&lt;/td&gt;</a:t>
            </a:r>
          </a:p>
          <a:p>
            <a:r>
              <a:rPr lang="en-US" altLang="ko-KR" sz="900" b="1" dirty="0"/>
              <a:t>	&lt;/tr&gt;</a:t>
            </a:r>
          </a:p>
          <a:p>
            <a:r>
              <a:rPr lang="en-US" altLang="ko-KR" sz="900" b="1" dirty="0"/>
              <a:t>&lt;/table&gt;</a:t>
            </a:r>
          </a:p>
          <a:p>
            <a:r>
              <a:rPr lang="en-US" altLang="ko-KR" sz="900" b="1" dirty="0"/>
              <a:t>&lt;/form&gt;</a:t>
            </a:r>
          </a:p>
          <a:p>
            <a:r>
              <a:rPr lang="en-US" altLang="ko-KR" sz="900" b="1" dirty="0"/>
              <a:t>&lt;</a:t>
            </a:r>
            <a:r>
              <a:rPr lang="en-US" altLang="ko-KR" sz="900" b="1" dirty="0" err="1"/>
              <a:t>hr</a:t>
            </a:r>
            <a:r>
              <a:rPr lang="en-US" altLang="ko-KR" sz="900" b="1" dirty="0"/>
              <a:t>&gt;</a:t>
            </a:r>
          </a:p>
          <a:p>
            <a:r>
              <a:rPr lang="en-US" altLang="ko-KR" sz="900" b="1" dirty="0"/>
              <a:t>&lt;/center&gt;</a:t>
            </a:r>
          </a:p>
          <a:p>
            <a:r>
              <a:rPr lang="en-US" altLang="ko-KR" sz="900" b="1" dirty="0"/>
              <a:t>&lt;/body&gt;</a:t>
            </a:r>
          </a:p>
          <a:p>
            <a:r>
              <a:rPr lang="en-US" altLang="ko-KR" sz="900" b="1" dirty="0"/>
              <a:t>&lt;/html&gt;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A0875-C21F-48C3-A016-5FBC1795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40" y="1275402"/>
            <a:ext cx="5070419" cy="34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286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石 连云</cp:lastModifiedBy>
  <cp:revision>15</cp:revision>
  <dcterms:created xsi:type="dcterms:W3CDTF">2020-08-10T02:10:03Z</dcterms:created>
  <dcterms:modified xsi:type="dcterms:W3CDTF">2021-04-27T01:48:13Z</dcterms:modified>
</cp:coreProperties>
</file>