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71406" y="714356"/>
            <a:ext cx="4357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843" y="1214422"/>
            <a:ext cx="8794969" cy="53829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6187" y="1273718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Contents Image Insert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3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6E637A-7B9A-41BC-AE91-2B428908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73505"/>
            <a:ext cx="2162477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3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10272" y="764704"/>
            <a:ext cx="22000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7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AD5FCE-7628-43ED-8B24-82E681795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2776"/>
            <a:ext cx="5544616" cy="43059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9BF5CD-D607-497F-B480-BBEAE5D2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566" y="1412776"/>
            <a:ext cx="2133898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8ACF37-48B6-46C5-88DD-A698E27AC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73505"/>
            <a:ext cx="2162477" cy="5039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283416-34F7-476D-9A0A-C28165201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53058"/>
            <a:ext cx="4823405" cy="51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53981A-7817-4EB1-ADE4-E0301332D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73505"/>
            <a:ext cx="2162477" cy="50394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0A4204-1D41-41AF-88C3-6CF64879F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6" y="1262577"/>
            <a:ext cx="5849166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3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672AAE-E3DB-4FA4-9B2D-F0AB076F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73505"/>
            <a:ext cx="2162477" cy="50394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1B4ACB-8B66-4243-9F45-043D2952E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1163"/>
            <a:ext cx="581106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3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6E637A-7B9A-41BC-AE91-2B428908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73505"/>
            <a:ext cx="2162477" cy="5039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5290C8-98C5-4DED-A651-E05165CD7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6" y="1406820"/>
            <a:ext cx="5820587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4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6E637A-7B9A-41BC-AE91-2B428908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73505"/>
            <a:ext cx="2162477" cy="50394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DDC597-AC13-4C31-BA57-461787712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1" y="1681686"/>
            <a:ext cx="577295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6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6E637A-7B9A-41BC-AE91-2B428908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73505"/>
            <a:ext cx="2162477" cy="50394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F46E96-3D4D-4F2D-8B9C-BB51B751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49" y="1364034"/>
            <a:ext cx="578248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1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108</Words>
  <Application>Microsoft Office PowerPoint</Application>
  <PresentationFormat>화면 슬라이드 쇼(4:3)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Jeong Yunjeong</cp:lastModifiedBy>
  <cp:revision>14</cp:revision>
  <dcterms:created xsi:type="dcterms:W3CDTF">2020-08-10T02:10:03Z</dcterms:created>
  <dcterms:modified xsi:type="dcterms:W3CDTF">2021-04-08T06:41:22Z</dcterms:modified>
</cp:coreProperties>
</file>