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843" y="1214422"/>
            <a:ext cx="8794969" cy="53829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6187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3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10272" y="764704"/>
            <a:ext cx="2200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765D5-483B-44CA-B3C8-98A18539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28" y="1412776"/>
            <a:ext cx="6047543" cy="48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D5FCE-7628-43ED-8B24-82E68179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5544616" cy="4305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9BF5CD-D607-497F-B480-BBEAE5D2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66" y="1412776"/>
            <a:ext cx="213389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CF37-48B6-46C5-88DD-A698E27A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283416-34F7-476D-9A0A-C2816520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53058"/>
            <a:ext cx="4823405" cy="51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3981A-7817-4EB1-ADE4-E0301332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0A4204-1D41-41AF-88C3-6CF64879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6" y="1262577"/>
            <a:ext cx="5849166" cy="52966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7AF109-644D-4556-A62F-B46D11E2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284984"/>
            <a:ext cx="1400370" cy="288647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63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672AAE-E3DB-4FA4-9B2D-F0AB076F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1B4ACB-8B66-4243-9F45-043D2952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1163"/>
            <a:ext cx="581106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5290C8-98C5-4DED-A651-E05165CD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6" y="1406820"/>
            <a:ext cx="5820587" cy="51727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E429AE-FBF4-4028-A037-A4723BCC4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140" y="3429000"/>
            <a:ext cx="1781424" cy="19147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174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DDC597-AC13-4C31-BA57-46178771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1" y="1681686"/>
            <a:ext cx="577295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F46E96-3D4D-4F2D-8B9C-BB51B751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9" y="1364034"/>
            <a:ext cx="578248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99</Words>
  <Application>Microsoft Office PowerPoint</Application>
  <PresentationFormat>화면 슬라이드 쇼(4:3)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Jeong Yunjeong</cp:lastModifiedBy>
  <cp:revision>15</cp:revision>
  <dcterms:created xsi:type="dcterms:W3CDTF">2020-08-10T02:10:03Z</dcterms:created>
  <dcterms:modified xsi:type="dcterms:W3CDTF">2021-04-09T04:17:05Z</dcterms:modified>
</cp:coreProperties>
</file>