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4" r:id="rId6"/>
    <p:sldId id="257" r:id="rId7"/>
    <p:sldId id="258" r:id="rId8"/>
    <p:sldId id="268" r:id="rId9"/>
    <p:sldId id="270" r:id="rId10"/>
    <p:sldId id="273" r:id="rId11"/>
    <p:sldId id="259" r:id="rId12"/>
    <p:sldId id="260" r:id="rId13"/>
    <p:sldId id="269" r:id="rId14"/>
    <p:sldId id="271" r:id="rId15"/>
    <p:sldId id="272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Spring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RestAPI</a:t>
            </a:r>
            <a:r>
              <a:rPr lang="en-US" altLang="ko-KR" dirty="0"/>
              <a:t>(</a:t>
            </a:r>
            <a:r>
              <a:rPr lang="ko-KR" altLang="en-US" dirty="0"/>
              <a:t>관광</a:t>
            </a:r>
            <a:r>
              <a:rPr lang="en-US" altLang="ko-KR" dirty="0"/>
              <a:t>), Ajax, 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예시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en-US" sz="2000" b="1" dirty="0">
                <a:solidFill>
                  <a:schemeClr val="tx1"/>
                </a:solidFill>
              </a:rPr>
              <a:t>관광 정보 확인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Function Description Insert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Core Source(Text or Image)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124627" y="4797153"/>
            <a:ext cx="8583223" cy="17290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Board.js</a:t>
            </a:r>
            <a:r>
              <a:rPr lang="ko-KR" altLang="en-US" dirty="0">
                <a:solidFill>
                  <a:schemeClr val="tx1"/>
                </a:solidFill>
              </a:rPr>
              <a:t>에서 호출하는 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함수로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에서 사용자가 선택한 게시글을 삭제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게시글 번호를 기준으로 삭제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ko-KR" altLang="en-US" dirty="0">
                <a:solidFill>
                  <a:schemeClr val="tx1"/>
                </a:solidFill>
              </a:rPr>
              <a:t> 다른 함수와 마찬가지로 결과값은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형태로 출력한다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AFDF555-44D8-41FA-9538-EAB03490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1" y="1420253"/>
            <a:ext cx="858322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1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9CEA138-4D90-4C81-8042-4C635DA5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7852"/>
            <a:ext cx="8028384" cy="2671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68580B2-B4E1-4AE8-BCFA-68ADC5DB7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09654"/>
            <a:ext cx="7524327" cy="28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4A84B48-766A-45B1-8A55-BD857C7C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2265055"/>
            <a:ext cx="8316416" cy="29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9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02EEDBC-FBB5-409C-9F26-84C2B073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3751710"/>
            <a:ext cx="7750185" cy="2809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F44F0C3-BEF6-443A-BABD-F584C42BD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47069"/>
            <a:ext cx="7909454" cy="23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F68B4A6-3A93-48F7-8382-3C1566457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7108"/>
            <a:ext cx="7200799" cy="2525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2854696-533E-44CF-851D-4F2143759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8" y="3823956"/>
            <a:ext cx="6851638" cy="2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CCCB7AF-CD0F-4D84-93FB-FB6146CEA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7662237" cy="23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별평가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1661367-3E25-4D53-95C0-1F3CF7EB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0" y="1856510"/>
            <a:ext cx="8030696" cy="41630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0BA8645-EFC4-4453-9AAF-353AB6D893B5}"/>
              </a:ext>
            </a:extLst>
          </p:cNvPr>
          <p:cNvSpPr/>
          <p:nvPr/>
        </p:nvSpPr>
        <p:spPr>
          <a:xfrm>
            <a:off x="5292080" y="1695181"/>
            <a:ext cx="3456383" cy="331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사용자가 글 상세 조회할 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사용자가 별 선택을 하면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changeStar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호출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사용자가 선택한 별의 개수를 </a:t>
            </a:r>
            <a:r>
              <a:rPr lang="ko-KR" altLang="en-US" dirty="0" err="1">
                <a:solidFill>
                  <a:schemeClr val="tx1"/>
                </a:solidFill>
              </a:rPr>
              <a:t>상태값으로</a:t>
            </a:r>
            <a:r>
              <a:rPr lang="ko-KR" altLang="en-US" dirty="0">
                <a:solidFill>
                  <a:schemeClr val="tx1"/>
                </a:solidFill>
              </a:rPr>
              <a:t> 저장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변경된 </a:t>
            </a:r>
            <a:r>
              <a:rPr lang="ko-KR" altLang="en-US" dirty="0" err="1">
                <a:solidFill>
                  <a:schemeClr val="tx1"/>
                </a:solidFill>
              </a:rPr>
              <a:t>상태값과</a:t>
            </a:r>
            <a:r>
              <a:rPr lang="ko-KR" altLang="en-US" dirty="0">
                <a:solidFill>
                  <a:schemeClr val="tx1"/>
                </a:solidFill>
              </a:rPr>
              <a:t> 해당되는 게시글 번호에 해당 값 삽입하기 위해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 호출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48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별평가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6D39EDF-B866-4F50-9BA9-DFCABBD3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" y="1328006"/>
            <a:ext cx="8748462" cy="42019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FD6B4EF-F84D-4D09-B638-78862904B3DD}"/>
              </a:ext>
            </a:extLst>
          </p:cNvPr>
          <p:cNvSpPr/>
          <p:nvPr/>
        </p:nvSpPr>
        <p:spPr>
          <a:xfrm>
            <a:off x="4490140" y="4797152"/>
            <a:ext cx="4381702" cy="175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상세 조회를 통해 별 평가를 하면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해당 정보를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넣기 위해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에서 해당되는 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 호출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3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별평가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0C60A0-49D8-4E42-B4F5-0E4F2DF44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20253"/>
            <a:ext cx="8460432" cy="32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B364178-602E-4871-8739-99F36AA6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325728"/>
            <a:ext cx="4296375" cy="31627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4B0316C-D397-4F67-B9A7-E868F8DD1E9C}"/>
              </a:ext>
            </a:extLst>
          </p:cNvPr>
          <p:cNvSpPr/>
          <p:nvPr/>
        </p:nvSpPr>
        <p:spPr>
          <a:xfrm>
            <a:off x="4543400" y="1251428"/>
            <a:ext cx="4381702" cy="3617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개수가 일정 수준을 넘어가면 페이지가 바뀌도록 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개수는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 err="1">
                <a:solidFill>
                  <a:schemeClr val="tx1"/>
                </a:solidFill>
              </a:rPr>
              <a:t>getList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함수에 의해 </a:t>
            </a:r>
            <a:r>
              <a:rPr lang="ko-KR" altLang="en-US" dirty="0" err="1">
                <a:solidFill>
                  <a:schemeClr val="tx1"/>
                </a:solidFill>
              </a:rPr>
              <a:t>정의되어있으며</a:t>
            </a:r>
            <a:r>
              <a:rPr lang="ko-KR" altLang="en-US" dirty="0">
                <a:solidFill>
                  <a:schemeClr val="tx1"/>
                </a:solidFill>
              </a:rPr>
              <a:t> 여기선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개로 설정되어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넘어가면 페이지가 바뀐다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handlePage</a:t>
            </a:r>
            <a:r>
              <a:rPr lang="ko-KR" altLang="en-US" dirty="0">
                <a:solidFill>
                  <a:schemeClr val="tx1"/>
                </a:solidFill>
              </a:rPr>
              <a:t>로 사용자가 입력한 검색어와 페이지 정보를 읽어와 저장한다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0785E5A-5F7F-4057-ADD9-D18C5CD0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6" y="4522481"/>
            <a:ext cx="646837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5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server.js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아이디 찾기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241331" y="2412495"/>
            <a:ext cx="3522078" cy="3178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를 유저의 이름과 핸드폰 번호로 추정하여 나타냄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8" y="1331459"/>
            <a:ext cx="3027863" cy="31093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9" y="4614581"/>
            <a:ext cx="447737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 , controller.js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C680B39-0586-4898-9F12-66AC86D5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5" y="5033652"/>
            <a:ext cx="5944430" cy="12384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1A3252D-A90D-4385-9B2E-D33DD9B2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5" y="1762610"/>
            <a:ext cx="4296375" cy="31627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CE6D791-44F2-45C8-8779-90E1AF058F67}"/>
              </a:ext>
            </a:extLst>
          </p:cNvPr>
          <p:cNvSpPr/>
          <p:nvPr/>
        </p:nvSpPr>
        <p:spPr>
          <a:xfrm>
            <a:off x="4593003" y="1438448"/>
            <a:ext cx="4381702" cy="3442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개수가 일정 수준을 넘어가면 페이지가 바뀌도록 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개수는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 err="1">
                <a:solidFill>
                  <a:schemeClr val="tx1"/>
                </a:solidFill>
              </a:rPr>
              <a:t>getList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함수에 의해 </a:t>
            </a:r>
            <a:r>
              <a:rPr lang="ko-KR" altLang="en-US" dirty="0" err="1">
                <a:solidFill>
                  <a:schemeClr val="tx1"/>
                </a:solidFill>
              </a:rPr>
              <a:t>정의되어있으며</a:t>
            </a:r>
            <a:r>
              <a:rPr lang="ko-KR" altLang="en-US" dirty="0">
                <a:solidFill>
                  <a:schemeClr val="tx1"/>
                </a:solidFill>
              </a:rPr>
              <a:t> 여기선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개로 설정되어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넘어가면 페이지가 바뀐다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3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C77C378-4E26-4075-8D39-7822046C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30655"/>
            <a:ext cx="7308304" cy="50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A266F62-C6B6-4E3B-A538-7E3BA9B8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2204864"/>
            <a:ext cx="8244407" cy="2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server.js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비밀번호 찾기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241331" y="2412495"/>
            <a:ext cx="3522078" cy="3178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PASSWORD</a:t>
            </a:r>
            <a:r>
              <a:rPr lang="ko-KR" altLang="en-US" dirty="0" smtClean="0"/>
              <a:t>를 유저의 이름과 핸드폰 번호 앞서 찾아낸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값으로 추정하여 나타냄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9" y="1391288"/>
            <a:ext cx="2813609" cy="30931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7" y="4613346"/>
            <a:ext cx="488896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server.js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smtClean="0">
                <a:solidFill>
                  <a:schemeClr val="tx1"/>
                </a:solidFill>
              </a:rPr>
              <a:t>회원 탈퇴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241331" y="2412495"/>
            <a:ext cx="3522078" cy="3178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PK</a:t>
            </a:r>
            <a:r>
              <a:rPr lang="ko-KR" altLang="en-US" dirty="0" smtClean="0"/>
              <a:t>로 순번을 매기고 해당 순번의 체크 박스가 선택되면 대상을 제거함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" y="4468514"/>
            <a:ext cx="5070004" cy="2057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8" y="1268760"/>
            <a:ext cx="4982467" cy="13651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" y="3038476"/>
            <a:ext cx="5112569" cy="1025448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0" idx="2"/>
          </p:cNvCxnSpPr>
          <p:nvPr/>
        </p:nvCxnSpPr>
        <p:spPr>
          <a:xfrm flipH="1">
            <a:off x="2656831" y="2633887"/>
            <a:ext cx="1" cy="29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Form.js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D24F169-5B8D-414D-A003-1A2121BA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5" y="1932878"/>
            <a:ext cx="2305372" cy="295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D13F820-87DE-4B76-B405-E4585628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" y="3691344"/>
            <a:ext cx="5058481" cy="2924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2CFC804-9D75-4337-AB3E-DBEBDF6C0083}"/>
              </a:ext>
            </a:extLst>
          </p:cNvPr>
          <p:cNvSpPr/>
          <p:nvPr/>
        </p:nvSpPr>
        <p:spPr>
          <a:xfrm flipV="1">
            <a:off x="107503" y="3717723"/>
            <a:ext cx="4608509" cy="295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336187" y="3429000"/>
            <a:ext cx="3522078" cy="3178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▫ </a:t>
            </a:r>
            <a:r>
              <a:rPr lang="en-US" altLang="ko-KR" dirty="0"/>
              <a:t>export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함수를 모듈화해 내보낼 때 사용</a:t>
            </a:r>
            <a:endParaRPr lang="en-US" altLang="ko-KR" dirty="0"/>
          </a:p>
          <a:p>
            <a:r>
              <a:rPr lang="ko-KR" altLang="en-US" dirty="0"/>
              <a:t>▫ </a:t>
            </a:r>
            <a:r>
              <a:rPr lang="en-US" altLang="ko-KR" dirty="0"/>
              <a:t>export default class </a:t>
            </a:r>
            <a:r>
              <a:rPr lang="ko-KR" altLang="en-US" dirty="0"/>
              <a:t>컴포넌트 </a:t>
            </a:r>
            <a:r>
              <a:rPr lang="en-US" altLang="ko-KR" dirty="0"/>
              <a:t>extends </a:t>
            </a:r>
            <a:r>
              <a:rPr lang="en-US" altLang="ko-KR" dirty="0" err="1"/>
              <a:t>React.Component</a:t>
            </a:r>
            <a:r>
              <a:rPr lang="en-US" altLang="ko-KR" dirty="0"/>
              <a:t>{}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→ </a:t>
            </a:r>
            <a:r>
              <a:rPr lang="en-US" altLang="ko-KR" dirty="0"/>
              <a:t>export const </a:t>
            </a:r>
            <a:r>
              <a:rPr lang="ko-KR" altLang="en-US" dirty="0"/>
              <a:t>컴포넌트 </a:t>
            </a:r>
            <a:r>
              <a:rPr lang="en-US" altLang="ko-KR" dirty="0"/>
              <a:t>= ()</a:t>
            </a:r>
          </a:p>
          <a:p>
            <a:r>
              <a:rPr lang="en-US" altLang="ko-KR" dirty="0"/>
              <a:t>      =&gt; { return</a:t>
            </a:r>
            <a:r>
              <a:rPr lang="ko-KR" altLang="en-US" dirty="0"/>
              <a:t> </a:t>
            </a:r>
            <a:r>
              <a:rPr lang="en-US" altLang="ko-KR" dirty="0"/>
              <a:t>&lt;&gt;&lt;/&gt; }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→ </a:t>
            </a:r>
            <a:r>
              <a:rPr lang="en-US" altLang="ko-KR" dirty="0"/>
              <a:t>export default </a:t>
            </a:r>
            <a:r>
              <a:rPr lang="ko-KR" altLang="en-US" dirty="0"/>
              <a:t>객체</a:t>
            </a:r>
            <a:endParaRPr lang="en-US" altLang="ko-KR" dirty="0"/>
          </a:p>
          <a:p>
            <a:r>
              <a:rPr lang="ko-KR" altLang="en-US" dirty="0"/>
              <a:t>▫ 이후 여기선 초기화 작업 수행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46F2EC9-3345-462A-AD57-3ED8272411C9}"/>
              </a:ext>
            </a:extLst>
          </p:cNvPr>
          <p:cNvSpPr/>
          <p:nvPr/>
        </p:nvSpPr>
        <p:spPr>
          <a:xfrm flipV="1">
            <a:off x="190300" y="1942648"/>
            <a:ext cx="2313667" cy="2855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9BAE2A7-571D-46D0-A867-DE4C412E411F}"/>
              </a:ext>
            </a:extLst>
          </p:cNvPr>
          <p:cNvSpPr/>
          <p:nvPr/>
        </p:nvSpPr>
        <p:spPr>
          <a:xfrm>
            <a:off x="3347864" y="1267851"/>
            <a:ext cx="5505453" cy="2043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▫ </a:t>
            </a:r>
            <a:r>
              <a:rPr lang="en-US" altLang="ko-KR" dirty="0" err="1"/>
              <a:t>axios.get</a:t>
            </a:r>
            <a:r>
              <a:rPr lang="en-US" altLang="ko-KR" dirty="0"/>
              <a:t>().then().catch() : </a:t>
            </a:r>
            <a:r>
              <a:rPr lang="ko-KR" altLang="en-US" dirty="0"/>
              <a:t>서버에서 데이터를 가져와서 보여줄 때 사용</a:t>
            </a:r>
            <a:endParaRPr lang="en-US" altLang="ko-KR" dirty="0"/>
          </a:p>
          <a:p>
            <a:r>
              <a:rPr lang="ko-KR" altLang="en-US" dirty="0"/>
              <a:t>▫ </a:t>
            </a:r>
            <a:r>
              <a:rPr lang="en-US" altLang="ko-KR" dirty="0" err="1"/>
              <a:t>axios.post</a:t>
            </a:r>
            <a:r>
              <a:rPr lang="en-US" altLang="ko-KR" dirty="0"/>
              <a:t>()</a:t>
            </a:r>
            <a:r>
              <a:rPr lang="ko-KR" altLang="en-US" dirty="0"/>
              <a:t> 새로운 리소스 생성시 사용</a:t>
            </a:r>
            <a:endParaRPr lang="en-US" altLang="ko-KR" dirty="0"/>
          </a:p>
          <a:p>
            <a:r>
              <a:rPr lang="ko-KR" altLang="en-US" dirty="0"/>
              <a:t>▫ </a:t>
            </a:r>
            <a:r>
              <a:rPr lang="en-US" altLang="ko-KR" dirty="0" err="1"/>
              <a:t>axios.delete</a:t>
            </a:r>
            <a:r>
              <a:rPr lang="en-US" altLang="ko-KR" dirty="0"/>
              <a:t>() API </a:t>
            </a:r>
            <a:r>
              <a:rPr lang="ko-KR" altLang="en-US" dirty="0"/>
              <a:t>프로그램에서 </a:t>
            </a:r>
            <a:r>
              <a:rPr lang="en-US" altLang="ko-KR" dirty="0"/>
              <a:t>DB</a:t>
            </a:r>
            <a:r>
              <a:rPr lang="ko-KR" altLang="en-US" dirty="0"/>
              <a:t>에 저장되어 있는 내용을 삭제할 때 사용</a:t>
            </a:r>
            <a:endParaRPr lang="en-US" altLang="ko-KR" dirty="0"/>
          </a:p>
          <a:p>
            <a:r>
              <a:rPr lang="ko-KR" altLang="en-US" dirty="0"/>
              <a:t>▫</a:t>
            </a:r>
            <a:r>
              <a:rPr lang="en-US" altLang="ko-KR" dirty="0"/>
              <a:t> </a:t>
            </a:r>
            <a:r>
              <a:rPr lang="en-US" altLang="ko-KR" dirty="0" err="1"/>
              <a:t>axios.put</a:t>
            </a:r>
            <a:r>
              <a:rPr lang="en-US" altLang="ko-KR" dirty="0"/>
              <a:t>() API</a:t>
            </a:r>
            <a:r>
              <a:rPr lang="ko-KR" altLang="en-US" dirty="0"/>
              <a:t>프로그램에서 </a:t>
            </a:r>
            <a:r>
              <a:rPr lang="en-US" altLang="ko-KR" dirty="0"/>
              <a:t>DB</a:t>
            </a:r>
            <a:r>
              <a:rPr lang="ko-KR" altLang="en-US" dirty="0"/>
              <a:t>에 저장된 내용을 변경할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264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Form.js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270D3EB-5D91-47F7-9B00-F248D005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3" y="1556792"/>
            <a:ext cx="8604446" cy="42523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2320C5-98E6-483C-B342-946FC8130578}"/>
              </a:ext>
            </a:extLst>
          </p:cNvPr>
          <p:cNvSpPr/>
          <p:nvPr/>
        </p:nvSpPr>
        <p:spPr>
          <a:xfrm>
            <a:off x="539552" y="3429000"/>
            <a:ext cx="8208905" cy="20162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A4F43BB-9B5B-4A79-B0CF-35B81FC8BF05}"/>
              </a:ext>
            </a:extLst>
          </p:cNvPr>
          <p:cNvSpPr/>
          <p:nvPr/>
        </p:nvSpPr>
        <p:spPr>
          <a:xfrm>
            <a:off x="3635896" y="2276872"/>
            <a:ext cx="5040553" cy="9361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▫ 사용자가 글 수정을 눌렀을 때와 쓰기 버튼을 눌렀을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각기 상세화면에서 다른 버튼 출력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bg1"/>
                </a:solidFill>
              </a:rPr>
              <a:t>mode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add </a:t>
            </a:r>
            <a:r>
              <a:rPr lang="ko-KR" altLang="en-US" dirty="0">
                <a:solidFill>
                  <a:schemeClr val="bg1"/>
                </a:solidFill>
              </a:rPr>
              <a:t>일 때와 아닐 때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분리</a:t>
            </a:r>
          </a:p>
        </p:txBody>
      </p:sp>
    </p:spTree>
    <p:extLst>
      <p:ext uri="{BB962C8B-B14F-4D97-AF65-F5344CB8AC3E}">
        <p14:creationId xmlns:p14="http://schemas.microsoft.com/office/powerpoint/2010/main" val="116456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Controller.js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DD41D8A-CEBC-4A71-A2FB-3E4C4E87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1" y="1357536"/>
            <a:ext cx="7659169" cy="379147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475633" y="5321649"/>
            <a:ext cx="8416844" cy="12325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tx1"/>
                </a:solidFill>
              </a:rPr>
              <a:t>mode==add</a:t>
            </a:r>
            <a:r>
              <a:rPr lang="ko-KR" altLang="en-US" dirty="0">
                <a:solidFill>
                  <a:schemeClr val="tx1"/>
                </a:solidFill>
              </a:rPr>
              <a:t>일 경우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이벤트를 처리하는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메서드를 실행</a:t>
            </a:r>
            <a:r>
              <a:rPr lang="en-US" altLang="ko-KR" dirty="0">
                <a:solidFill>
                  <a:schemeClr val="tx1"/>
                </a:solidFill>
              </a:rPr>
              <a:t>(Lambda </a:t>
            </a:r>
            <a:r>
              <a:rPr lang="ko-KR" altLang="en-US" dirty="0">
                <a:solidFill>
                  <a:schemeClr val="tx1"/>
                </a:solidFill>
              </a:rPr>
              <a:t>함수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여기서의 결과값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res.json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따라 메시지 출력 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8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Controller.js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6516216" y="1709193"/>
            <a:ext cx="2520280" cy="45281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tx1"/>
                </a:solidFill>
              </a:rPr>
              <a:t>mode==add</a:t>
            </a:r>
            <a:r>
              <a:rPr lang="ko-KR" altLang="en-US" dirty="0">
                <a:solidFill>
                  <a:schemeClr val="tx1"/>
                </a:solidFill>
              </a:rPr>
              <a:t>가 아닐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게시글 수정인 경우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에서 게시글 수정에 해당되는 </a:t>
            </a:r>
            <a:r>
              <a:rPr lang="en-US" altLang="ko-KR" dirty="0" err="1">
                <a:solidFill>
                  <a:schemeClr val="tx1"/>
                </a:solidFill>
              </a:rPr>
              <a:t>upate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이벤트를 처리하는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메서드를 실행</a:t>
            </a:r>
            <a:r>
              <a:rPr lang="en-US" altLang="ko-KR" dirty="0">
                <a:solidFill>
                  <a:schemeClr val="tx1"/>
                </a:solidFill>
              </a:rPr>
              <a:t>(Lambda </a:t>
            </a:r>
            <a:r>
              <a:rPr lang="ko-KR" altLang="en-US" dirty="0">
                <a:solidFill>
                  <a:schemeClr val="tx1"/>
                </a:solidFill>
              </a:rPr>
              <a:t>함수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여기서의 결과값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res.json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따라 메시지 출력 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6FB96AF-576B-4713-BDA3-802BFC0B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5" y="1270021"/>
            <a:ext cx="610637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8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6516216" y="1709193"/>
            <a:ext cx="2520280" cy="45281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게시글 번호를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기준으로 삭제 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 된 뒤의 남은 게시글을 다시 불러들인다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사용자가 선택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하여 게시글을 삭제하는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여러 개라면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배열에 담아서 처리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ko-KR" altLang="en-US" dirty="0">
                <a:solidFill>
                  <a:schemeClr val="tx1"/>
                </a:solidFill>
              </a:rPr>
              <a:t> 두 가지 경우 모두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에서 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호출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9CA290C-44A4-47CF-BA08-DE626AB5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4" y="1494076"/>
            <a:ext cx="573485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2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741</Words>
  <Application>Microsoft Office PowerPoint</Application>
  <PresentationFormat>화면 슬라이드 쇼(4:3)</PresentationFormat>
  <Paragraphs>134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dbfjd01@naver.com</cp:lastModifiedBy>
  <cp:revision>9</cp:revision>
  <dcterms:created xsi:type="dcterms:W3CDTF">2020-08-10T02:10:03Z</dcterms:created>
  <dcterms:modified xsi:type="dcterms:W3CDTF">2021-05-11T11:42:27Z</dcterms:modified>
</cp:coreProperties>
</file>