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90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5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6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3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2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6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4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3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3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414A-E12B-44ED-AF2F-470187DD60AF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A2B6BD-013E-4963-B318-FF584318CC4E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AF5635-BC8E-43BA-9FF0-02BBB733D2AD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B8E209-6031-44CB-AF94-70ABFBC48432}"/>
              </a:ext>
            </a:extLst>
          </p:cNvPr>
          <p:cNvSpPr txBox="1"/>
          <p:nvPr/>
        </p:nvSpPr>
        <p:spPr>
          <a:xfrm>
            <a:off x="71406" y="714356"/>
            <a:ext cx="49326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Gantt Chart : 05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05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20FE88-8B8E-41DC-AFCB-B8534A9AF5CC}"/>
              </a:ext>
            </a:extLst>
          </p:cNvPr>
          <p:cNvSpPr/>
          <p:nvPr/>
        </p:nvSpPr>
        <p:spPr>
          <a:xfrm>
            <a:off x="142844" y="1214421"/>
            <a:ext cx="8794969" cy="53829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4E1F33-99A2-4CA1-AFAF-CB62AC2D2AAC}"/>
              </a:ext>
            </a:extLst>
          </p:cNvPr>
          <p:cNvSpPr txBox="1"/>
          <p:nvPr/>
        </p:nvSpPr>
        <p:spPr>
          <a:xfrm>
            <a:off x="206187" y="1273718"/>
            <a:ext cx="322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Here : Contents Image Insert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D28544-7DDD-49D7-BC72-BF5A6C57D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40" y="1886684"/>
            <a:ext cx="7956376" cy="403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1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A2B6BD-013E-4963-B318-FF584318CC4E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AF5635-BC8E-43BA-9FF0-02BBB733D2AD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20FE88-8B8E-41DC-AFCB-B8534A9AF5CC}"/>
              </a:ext>
            </a:extLst>
          </p:cNvPr>
          <p:cNvSpPr/>
          <p:nvPr/>
        </p:nvSpPr>
        <p:spPr>
          <a:xfrm>
            <a:off x="142844" y="1214421"/>
            <a:ext cx="8794969" cy="53829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4E1F33-99A2-4CA1-AFAF-CB62AC2D2AAC}"/>
              </a:ext>
            </a:extLst>
          </p:cNvPr>
          <p:cNvSpPr txBox="1"/>
          <p:nvPr/>
        </p:nvSpPr>
        <p:spPr>
          <a:xfrm>
            <a:off x="206187" y="1273718"/>
            <a:ext cx="322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Here : Contents Image Insert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96A39B-96F6-4C66-AE66-B39FAF51E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44" y="1849456"/>
            <a:ext cx="7912683" cy="5743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92B26C-DCE9-4D34-8D31-6873A67F0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44" y="2380051"/>
            <a:ext cx="7912683" cy="3480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6E2507-03B1-4A17-A72D-D2FAA42CCFBB}"/>
              </a:ext>
            </a:extLst>
          </p:cNvPr>
          <p:cNvSpPr txBox="1"/>
          <p:nvPr/>
        </p:nvSpPr>
        <p:spPr>
          <a:xfrm>
            <a:off x="71406" y="714356"/>
            <a:ext cx="49326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Gantt Chart : 05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05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051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DA2DF7-98BE-41BA-B2C0-1B8E131B60DB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173D82-819C-4A6E-AB9C-4E513AED91A3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92730-812E-47DC-8FEB-745A5EB314EA}"/>
              </a:ext>
            </a:extLst>
          </p:cNvPr>
          <p:cNvSpPr/>
          <p:nvPr/>
        </p:nvSpPr>
        <p:spPr>
          <a:xfrm>
            <a:off x="110272" y="1214422"/>
            <a:ext cx="8874456" cy="46628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CDD611-648F-4E5E-B70C-65CAEAA0674C}"/>
              </a:ext>
            </a:extLst>
          </p:cNvPr>
          <p:cNvSpPr txBox="1"/>
          <p:nvPr/>
        </p:nvSpPr>
        <p:spPr>
          <a:xfrm>
            <a:off x="173615" y="1273718"/>
            <a:ext cx="322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Here : Contents Image Insert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054E34-F5DC-4174-9069-D29BFCD9B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43" y="1738182"/>
            <a:ext cx="2248214" cy="12003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DF2B4F-2890-4242-B646-B6D98ADFD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58" y="3155068"/>
            <a:ext cx="4648849" cy="24292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18C6AFD-907B-4A9C-BF42-0669C7952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1697552"/>
            <a:ext cx="2324424" cy="35437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E492F9-EA67-4424-96BE-CE7ED1AA7D91}"/>
              </a:ext>
            </a:extLst>
          </p:cNvPr>
          <p:cNvSpPr txBox="1"/>
          <p:nvPr/>
        </p:nvSpPr>
        <p:spPr>
          <a:xfrm>
            <a:off x="71406" y="714356"/>
            <a:ext cx="49326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Gantt Chart : 05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05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15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42843" y="1221880"/>
            <a:ext cx="8794969" cy="54474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06187" y="1281176"/>
            <a:ext cx="322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Here : Contents Image Insert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3CA594-D053-42EE-87DD-4BD0381AB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14" y="1752603"/>
            <a:ext cx="7668344" cy="43860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6ACE3F-5748-477D-89AC-ED1005FE286F}"/>
              </a:ext>
            </a:extLst>
          </p:cNvPr>
          <p:cNvSpPr txBox="1"/>
          <p:nvPr/>
        </p:nvSpPr>
        <p:spPr>
          <a:xfrm>
            <a:off x="71406" y="714356"/>
            <a:ext cx="49326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Gantt Chart : 05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05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940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42843" y="1221880"/>
            <a:ext cx="8794969" cy="54474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06187" y="1281176"/>
            <a:ext cx="322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Here : Contents Image Insert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42D3A0-3441-4432-81D4-AC370AE41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75" y="2197746"/>
            <a:ext cx="7859222" cy="37724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E84BD9-2446-446D-891B-357ACA03CE5A}"/>
              </a:ext>
            </a:extLst>
          </p:cNvPr>
          <p:cNvSpPr txBox="1"/>
          <p:nvPr/>
        </p:nvSpPr>
        <p:spPr>
          <a:xfrm>
            <a:off x="71406" y="714356"/>
            <a:ext cx="49326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Gantt Chart : 05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05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2864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135</Words>
  <Application>Microsoft Office PowerPoint</Application>
  <PresentationFormat>화면 슬라이드 쇼(4:3)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koreateach</dc:creator>
  <cp:lastModifiedBy>Jeong Yunjeong</cp:lastModifiedBy>
  <cp:revision>14</cp:revision>
  <dcterms:created xsi:type="dcterms:W3CDTF">2020-08-10T02:10:03Z</dcterms:created>
  <dcterms:modified xsi:type="dcterms:W3CDTF">2021-05-11T11:20:29Z</dcterms:modified>
</cp:coreProperties>
</file>