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5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6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3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2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86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4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3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33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2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414A-E12B-44ED-AF2F-470187DD60AF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A2B6BD-013E-4963-B318-FF584318CC4E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AF5635-BC8E-43BA-9FF0-02BBB733D2AD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B8E209-6031-44CB-AF94-70ABFBC48432}"/>
              </a:ext>
            </a:extLst>
          </p:cNvPr>
          <p:cNvSpPr txBox="1"/>
          <p:nvPr/>
        </p:nvSpPr>
        <p:spPr>
          <a:xfrm>
            <a:off x="71406" y="714356"/>
            <a:ext cx="43577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Gantt Chart :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20FE88-8B8E-41DC-AFCB-B8534A9AF5CC}"/>
              </a:ext>
            </a:extLst>
          </p:cNvPr>
          <p:cNvSpPr/>
          <p:nvPr/>
        </p:nvSpPr>
        <p:spPr>
          <a:xfrm>
            <a:off x="142844" y="1214421"/>
            <a:ext cx="8794969" cy="53829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34BC2E-66BE-48E9-A7FE-A5735DCBD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182" y="1351468"/>
            <a:ext cx="5611008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1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A2B6BD-013E-4963-B318-FF584318CC4E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AF5635-BC8E-43BA-9FF0-02BBB733D2AD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B8E209-6031-44CB-AF94-70ABFBC48432}"/>
              </a:ext>
            </a:extLst>
          </p:cNvPr>
          <p:cNvSpPr txBox="1"/>
          <p:nvPr/>
        </p:nvSpPr>
        <p:spPr>
          <a:xfrm>
            <a:off x="71406" y="714356"/>
            <a:ext cx="43577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Gantt Chart :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20FE88-8B8E-41DC-AFCB-B8534A9AF5CC}"/>
              </a:ext>
            </a:extLst>
          </p:cNvPr>
          <p:cNvSpPr/>
          <p:nvPr/>
        </p:nvSpPr>
        <p:spPr>
          <a:xfrm>
            <a:off x="142844" y="1214421"/>
            <a:ext cx="8794969" cy="53829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2FCA91-B145-4361-AAB8-A4876F088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12776"/>
            <a:ext cx="5611008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5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14282" y="781110"/>
            <a:ext cx="72380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GitHub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: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42843" y="1221880"/>
            <a:ext cx="8794969" cy="54474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FEB3A0-2BFB-47A2-9C8F-8CD97B05A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44" y="1387063"/>
            <a:ext cx="6711484" cy="511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06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67</Words>
  <Application>Microsoft Office PowerPoint</Application>
  <PresentationFormat>화면 슬라이드 쇼(4:3)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koreateach</dc:creator>
  <cp:lastModifiedBy>Jeong Yunjeong</cp:lastModifiedBy>
  <cp:revision>13</cp:revision>
  <dcterms:created xsi:type="dcterms:W3CDTF">2020-08-10T02:10:03Z</dcterms:created>
  <dcterms:modified xsi:type="dcterms:W3CDTF">2021-05-19T22:00:54Z</dcterms:modified>
</cp:coreProperties>
</file>