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Spring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RestAPI</a:t>
            </a:r>
            <a:r>
              <a:rPr lang="en-US" altLang="ko-KR" dirty="0"/>
              <a:t>(</a:t>
            </a:r>
            <a:r>
              <a:rPr lang="ko-KR" altLang="en-US" dirty="0"/>
              <a:t>관광</a:t>
            </a:r>
            <a:r>
              <a:rPr lang="en-US" altLang="ko-KR" dirty="0"/>
              <a:t>), Ajax,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예시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</a:rPr>
              <a:t>관광 정보 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69083" y="4289200"/>
            <a:ext cx="4209307" cy="2310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해당 </a:t>
            </a:r>
            <a:r>
              <a:rPr lang="en-US" altLang="ko-KR" dirty="0"/>
              <a:t>Layout </a:t>
            </a:r>
            <a:r>
              <a:rPr lang="ko-KR" altLang="en-US" dirty="0"/>
              <a:t>값 설정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BAE2A7-571D-46D0-A867-DE4C412E411F}"/>
              </a:ext>
            </a:extLst>
          </p:cNvPr>
          <p:cNvSpPr/>
          <p:nvPr/>
        </p:nvSpPr>
        <p:spPr>
          <a:xfrm>
            <a:off x="4120673" y="3261202"/>
            <a:ext cx="4209309" cy="83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&lt;data/&gt;</a:t>
            </a:r>
            <a:r>
              <a:rPr lang="ko-KR" altLang="en-US" dirty="0"/>
              <a:t>설정으로 해당 경로로 값을 얻어와 </a:t>
            </a:r>
            <a:r>
              <a:rPr lang="en-US" altLang="ko-KR" dirty="0" err="1"/>
              <a:t>boardList</a:t>
            </a:r>
            <a:r>
              <a:rPr lang="ko-KR" altLang="en-US" dirty="0"/>
              <a:t>에 값 표시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D8DE0-6E1D-4830-BFA8-E36A8659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8" y="1494076"/>
            <a:ext cx="3457575" cy="781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57ED53-768E-49D8-8CFA-6180D8DC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8" y="2395371"/>
            <a:ext cx="3646211" cy="7972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AC385-550E-4E3C-B1E5-FB1C64C7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877" y="1649152"/>
            <a:ext cx="4572000" cy="14478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A581A6-689B-4F4F-BCB9-4646643A8AFB}"/>
              </a:ext>
            </a:extLst>
          </p:cNvPr>
          <p:cNvCxnSpPr/>
          <p:nvPr/>
        </p:nvCxnSpPr>
        <p:spPr>
          <a:xfrm>
            <a:off x="2339752" y="2023024"/>
            <a:ext cx="2196244" cy="372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E097232-E2E3-45E3-8FD8-D4159EA74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3" y="3029164"/>
            <a:ext cx="3933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BoardList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게시판 리스트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805255-2077-4250-8BEB-63771CC6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62691"/>
            <a:ext cx="3017798" cy="4991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674D1-0677-462C-B604-C2C3351650D1}"/>
              </a:ext>
            </a:extLst>
          </p:cNvPr>
          <p:cNvSpPr/>
          <p:nvPr/>
        </p:nvSpPr>
        <p:spPr>
          <a:xfrm>
            <a:off x="1005153" y="2983789"/>
            <a:ext cx="2592288" cy="174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25" dirty="0"/>
              <a:t>android : id</a:t>
            </a:r>
            <a:r>
              <a:rPr lang="ko-KR" altLang="en-US" sz="825" dirty="0"/>
              <a:t> </a:t>
            </a:r>
            <a:r>
              <a:rPr lang="en-US" altLang="ko-KR" sz="825" dirty="0"/>
              <a:t>/</a:t>
            </a:r>
            <a:r>
              <a:rPr lang="ko-KR" altLang="en-US" sz="825" dirty="0"/>
              <a:t> 식별 값</a:t>
            </a:r>
            <a:endParaRPr lang="en-US" altLang="ko-KR" sz="825" dirty="0"/>
          </a:p>
          <a:p>
            <a:r>
              <a:rPr lang="en-US" altLang="ko-KR" sz="825" dirty="0"/>
              <a:t>android : text</a:t>
            </a:r>
            <a:r>
              <a:rPr lang="ko-KR" altLang="en-US" sz="825" dirty="0"/>
              <a:t> </a:t>
            </a:r>
            <a:r>
              <a:rPr lang="en-US" altLang="ko-KR" sz="825" dirty="0"/>
              <a:t>=</a:t>
            </a:r>
            <a:r>
              <a:rPr lang="ko-KR" altLang="en-US" sz="825" dirty="0"/>
              <a:t> </a:t>
            </a:r>
            <a:r>
              <a:rPr lang="en-US" altLang="ko-KR" sz="825" dirty="0"/>
              <a:t>“@{}” / </a:t>
            </a:r>
            <a:r>
              <a:rPr lang="ko-KR" altLang="en-US" sz="825" dirty="0"/>
              <a:t>해당 </a:t>
            </a:r>
            <a:r>
              <a:rPr lang="en-US" altLang="ko-KR" sz="825" dirty="0"/>
              <a:t>value </a:t>
            </a:r>
            <a:r>
              <a:rPr lang="ko-KR" altLang="en-US" sz="825" dirty="0"/>
              <a:t>값을 가져옴</a:t>
            </a:r>
            <a:endParaRPr lang="en-US" altLang="ko-KR" sz="825" dirty="0"/>
          </a:p>
          <a:p>
            <a:r>
              <a:rPr lang="en-US" altLang="ko-KR" sz="825" dirty="0"/>
              <a:t>tools : text / “ </a:t>
            </a:r>
            <a:r>
              <a:rPr lang="ko-KR" altLang="en-US" sz="825" dirty="0"/>
              <a:t>안내 멘트 </a:t>
            </a:r>
            <a:r>
              <a:rPr lang="en-US" altLang="ko-KR" sz="825" dirty="0"/>
              <a:t>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172E9-EAD1-4C64-ACED-6D25268AA2EE}"/>
              </a:ext>
            </a:extLst>
          </p:cNvPr>
          <p:cNvSpPr/>
          <p:nvPr/>
        </p:nvSpPr>
        <p:spPr>
          <a:xfrm>
            <a:off x="4067944" y="1518941"/>
            <a:ext cx="4464496" cy="380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50" dirty="0"/>
              <a:t>입력된 제목</a:t>
            </a:r>
            <a:r>
              <a:rPr lang="en-US" altLang="ko-KR" sz="1350" dirty="0"/>
              <a:t>, </a:t>
            </a:r>
            <a:r>
              <a:rPr lang="ko-KR" altLang="en-US" sz="1350" dirty="0"/>
              <a:t>작성자</a:t>
            </a:r>
            <a:r>
              <a:rPr lang="en-US" altLang="ko-KR" sz="1350" dirty="0"/>
              <a:t> </a:t>
            </a:r>
            <a:r>
              <a:rPr lang="ko-KR" altLang="en-US" sz="1350" dirty="0"/>
              <a:t>등을 보여주는 게시판 리스트</a:t>
            </a:r>
            <a:endParaRPr lang="en-US" altLang="ko-KR" sz="13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2AB1B8-B4DF-4755-B898-811B58690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434" y="2350775"/>
            <a:ext cx="2402898" cy="14700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98345E-2082-4D8C-9A8E-B567ADB53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78" y="2430746"/>
            <a:ext cx="2211288" cy="1390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95E1F4A-F70A-4280-90AF-01AF41E8E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400" y="3907723"/>
            <a:ext cx="1800898" cy="11311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AEC7B83-D6F2-4EB4-A9F1-A12FEDC52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0963" y="5360403"/>
            <a:ext cx="4182343" cy="8897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C8E352-B3DE-4877-9E73-9FC34EA87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863" y="3938874"/>
            <a:ext cx="1898040" cy="11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login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57219" y="1763191"/>
            <a:ext cx="3522078" cy="1239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Spring(</a:t>
            </a:r>
            <a:r>
              <a:rPr lang="ko-KR" altLang="en-US" dirty="0"/>
              <a:t>백</a:t>
            </a:r>
            <a:r>
              <a:rPr lang="en-US" altLang="ko-KR" dirty="0"/>
              <a:t>)</a:t>
            </a:r>
            <a:r>
              <a:rPr lang="ko-KR" altLang="en-US" dirty="0"/>
              <a:t>에서 해당 메소드 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DBF49-C405-492F-8E9B-48129B31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69" y="1267852"/>
            <a:ext cx="1951711" cy="3199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0B653B-C10E-4AD6-9882-A2831193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" y="2912789"/>
            <a:ext cx="4644422" cy="8186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32B4A7-08DB-44B9-B390-25977955236D}"/>
              </a:ext>
            </a:extLst>
          </p:cNvPr>
          <p:cNvSpPr/>
          <p:nvPr/>
        </p:nvSpPr>
        <p:spPr>
          <a:xfrm>
            <a:off x="4996552" y="3232782"/>
            <a:ext cx="3782745" cy="257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Android</a:t>
            </a:r>
            <a:r>
              <a:rPr lang="ko-KR" altLang="en-US" dirty="0"/>
              <a:t>에 </a:t>
            </a:r>
            <a:r>
              <a:rPr lang="en-US" altLang="ko-KR" dirty="0"/>
              <a:t>repository</a:t>
            </a:r>
            <a:r>
              <a:rPr lang="ko-KR" altLang="en-US" dirty="0"/>
              <a:t>에 값을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요청 처리</a:t>
            </a:r>
            <a:br>
              <a:rPr lang="en-US" altLang="ko-KR" dirty="0"/>
            </a:br>
            <a:r>
              <a:rPr lang="en-US" altLang="ko-KR" dirty="0" err="1"/>
              <a:t>getValue</a:t>
            </a:r>
            <a:r>
              <a:rPr lang="ko-KR" altLang="en-US" dirty="0"/>
              <a:t>로 값을 가져온 후</a:t>
            </a:r>
            <a:br>
              <a:rPr lang="en-US" altLang="ko-KR" dirty="0"/>
            </a:br>
            <a:r>
              <a:rPr lang="en-US" altLang="ko-KR" dirty="0"/>
              <a:t>callback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3F84DA-FAC3-47D5-AA3F-DF098CA82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35" y="5579218"/>
            <a:ext cx="4446459" cy="11344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01561A-FA87-4A20-9B3A-D3D3DEA0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786315"/>
            <a:ext cx="3369955" cy="1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sign-up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2867623" y="1339354"/>
            <a:ext cx="2394095" cy="3937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app : title -&gt; “</a:t>
            </a:r>
            <a:r>
              <a:rPr lang="ko-KR" altLang="en-US" dirty="0"/>
              <a:t>제목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android : hint -&gt; </a:t>
            </a:r>
            <a:r>
              <a:rPr lang="ko-KR" altLang="en-US" dirty="0"/>
              <a:t>해당 값에 안내 멘트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AF9B1-55AF-4346-AC0E-975AC5B3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4" y="1302092"/>
            <a:ext cx="2394098" cy="3974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14F052-9A22-433D-A5A8-2256F3D5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05" y="1301446"/>
            <a:ext cx="2510878" cy="12097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804C1A-5DDA-40F1-A026-86F328684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05" y="2607494"/>
            <a:ext cx="2699061" cy="12204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D0B6D5-75CC-4F4B-BE45-569ABF3AB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05" y="3930783"/>
            <a:ext cx="2810503" cy="1676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B08F7A-33FB-43F1-B075-FD7664BD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5731103"/>
            <a:ext cx="7334250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177</Words>
  <Application>Microsoft Office PowerPoint</Application>
  <PresentationFormat>화면 슬라이드 쇼(4:3)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effor</cp:lastModifiedBy>
  <cp:revision>15</cp:revision>
  <dcterms:created xsi:type="dcterms:W3CDTF">2020-08-10T02:10:03Z</dcterms:created>
  <dcterms:modified xsi:type="dcterms:W3CDTF">2021-05-19T17:17:03Z</dcterms:modified>
  <cp:version>1000.0000.01</cp:version>
</cp:coreProperties>
</file>