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770" y="-90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20249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Relationship Id="rId3" Type="http://schemas.openxmlformats.org/officeDocument/2006/relationships/image" Target="../media/image3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9526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댓글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0979" y="1506091"/>
            <a:ext cx="6591300" cy="2066925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4184104"/>
            <a:ext cx="6267450" cy="1981200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5508104" y="3140968"/>
            <a:ext cx="3312368" cy="165618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댓글 작성시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insertReply.do</a:t>
            </a:r>
            <a:r>
              <a:rPr lang="ko-KR" altLang="en-US">
                <a:solidFill>
                  <a:schemeClr val="tx1"/>
                </a:solidFill>
              </a:rPr>
              <a:t>로 댓글 내용과 숨겨놓은 게시글 번호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회원 아이디가 넘어감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5067285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Ajax, </a:t>
            </a:r>
            <a:r>
              <a:rPr lang="ko-KR" altLang="en-US"/>
              <a:t>네이버</a:t>
            </a:r>
            <a:r>
              <a:rPr lang="en-US" altLang="ko-KR"/>
              <a:t>API, </a:t>
            </a:r>
            <a:r>
              <a:rPr lang="ko-KR" altLang="en-US"/>
              <a:t>영화진흥</a:t>
            </a:r>
            <a:r>
              <a:rPr lang="en-US" altLang="ko-KR"/>
              <a:t>API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실시간 영화 순위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2462" y="2196058"/>
            <a:ext cx="2457450" cy="3105150"/>
          </a:xfrm>
          <a:prstGeom prst="rect">
            <a:avLst/>
          </a:prstGeom>
        </p:spPr>
      </p:pic>
      <p:sp>
        <p:nvSpPr>
          <p:cNvPr id="40" name=""/>
          <p:cNvSpPr/>
          <p:nvPr/>
        </p:nvSpPr>
        <p:spPr>
          <a:xfrm>
            <a:off x="4572000" y="2060848"/>
            <a:ext cx="3672408" cy="86409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실시간 영화 순위는 </a:t>
            </a:r>
            <a:r>
              <a:rPr lang="ko-KR" altLang="ko-KR" sz="1500">
                <a:solidFill>
                  <a:schemeClr val="tx1"/>
                </a:solidFill>
              </a:rPr>
              <a:t>한국영화진흥위원회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API</a:t>
            </a:r>
            <a:r>
              <a:rPr lang="ko-KR" altLang="en-US" sz="1500">
                <a:solidFill>
                  <a:schemeClr val="tx1"/>
                </a:solidFill>
              </a:rPr>
              <a:t>를 사용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4572000" y="3645024"/>
            <a:ext cx="3672408" cy="1008111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당일 순위는 나오지 않기 때문에 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하루 전 날짜를 계산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ex)</a:t>
            </a:r>
            <a:r>
              <a:rPr lang="ko-KR" altLang="en-US" sz="1500">
                <a:solidFill>
                  <a:schemeClr val="tx1"/>
                </a:solidFill>
              </a:rPr>
              <a:t> 오늘이 </a:t>
            </a:r>
            <a:r>
              <a:rPr lang="en-US" altLang="ko-KR" sz="1500">
                <a:solidFill>
                  <a:schemeClr val="tx1"/>
                </a:solidFill>
              </a:rPr>
              <a:t>20210618</a:t>
            </a:r>
            <a:r>
              <a:rPr lang="ko-KR" altLang="en-US" sz="1500">
                <a:solidFill>
                  <a:schemeClr val="tx1"/>
                </a:solidFill>
              </a:rPr>
              <a:t>일 이라면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result</a:t>
            </a:r>
            <a:r>
              <a:rPr lang="ko-KR" altLang="en-US" sz="1500">
                <a:solidFill>
                  <a:schemeClr val="tx1"/>
                </a:solidFill>
              </a:rPr>
              <a:t>는 </a:t>
            </a:r>
            <a:r>
              <a:rPr lang="en-US" altLang="ko-KR" sz="1500">
                <a:solidFill>
                  <a:schemeClr val="tx1"/>
                </a:solidFill>
              </a:rPr>
              <a:t>20210617</a:t>
            </a:r>
            <a:r>
              <a:rPr lang="ko-KR" altLang="en-US" sz="1500">
                <a:solidFill>
                  <a:schemeClr val="tx1"/>
                </a:solidFill>
              </a:rPr>
              <a:t> 출력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5067285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Ajax, </a:t>
            </a:r>
            <a:r>
              <a:rPr lang="ko-KR" altLang="en-US"/>
              <a:t>네이버</a:t>
            </a:r>
            <a:r>
              <a:rPr lang="en-US" altLang="ko-KR"/>
              <a:t>API, </a:t>
            </a:r>
            <a:r>
              <a:rPr lang="ko-KR" altLang="en-US"/>
              <a:t>영화진흥</a:t>
            </a:r>
            <a:r>
              <a:rPr lang="en-US" altLang="ko-KR"/>
              <a:t>API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실시간 영화 순위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1484784"/>
            <a:ext cx="5256584" cy="4824536"/>
          </a:xfrm>
          <a:prstGeom prst="rect">
            <a:avLst/>
          </a:prstGeom>
        </p:spPr>
      </p:pic>
      <p:sp>
        <p:nvSpPr>
          <p:cNvPr id="40" name=""/>
          <p:cNvSpPr/>
          <p:nvPr/>
        </p:nvSpPr>
        <p:spPr>
          <a:xfrm>
            <a:off x="4932040" y="1340768"/>
            <a:ext cx="3672408" cy="86409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날짜를 </a:t>
            </a:r>
            <a:r>
              <a:rPr lang="en-US" altLang="ko-KR" sz="1500">
                <a:solidFill>
                  <a:schemeClr val="tx1"/>
                </a:solidFill>
              </a:rPr>
              <a:t>targetDt</a:t>
            </a:r>
            <a:r>
              <a:rPr lang="ko-KR" altLang="en-US" sz="1500">
                <a:solidFill>
                  <a:schemeClr val="tx1"/>
                </a:solidFill>
              </a:rPr>
              <a:t>에 입력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itemPerPage</a:t>
            </a:r>
            <a:r>
              <a:rPr lang="ko-KR" altLang="en-US" sz="1500">
                <a:solidFill>
                  <a:schemeClr val="tx1"/>
                </a:solidFill>
              </a:rPr>
              <a:t>는 결과 ROW 의 개수를 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지정하는것으로 </a:t>
            </a:r>
            <a:r>
              <a:rPr lang="en-US" altLang="ko-KR" sz="1500">
                <a:solidFill>
                  <a:schemeClr val="tx1"/>
                </a:solidFill>
              </a:rPr>
              <a:t>5</a:t>
            </a:r>
            <a:r>
              <a:rPr lang="ko-KR" altLang="en-US" sz="1500">
                <a:solidFill>
                  <a:schemeClr val="tx1"/>
                </a:solidFill>
              </a:rPr>
              <a:t>위까지만 나오게 함</a:t>
            </a:r>
            <a:endParaRPr lang="ko-KR" altLang="en-US" sz="1500">
              <a:solidFill>
                <a:schemeClr val="tx1"/>
              </a:solidFill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36096" y="2305248"/>
            <a:ext cx="3171825" cy="547687"/>
          </a:xfrm>
          <a:prstGeom prst="rect">
            <a:avLst/>
          </a:prstGeom>
        </p:spPr>
      </p:pic>
      <p:sp>
        <p:nvSpPr>
          <p:cNvPr id="42" name=""/>
          <p:cNvSpPr/>
          <p:nvPr/>
        </p:nvSpPr>
        <p:spPr>
          <a:xfrm>
            <a:off x="4283968" y="2924944"/>
            <a:ext cx="3672408" cy="86409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영화 순위</a:t>
            </a:r>
            <a:r>
              <a:rPr lang="en-US" altLang="ko-KR" sz="1500">
                <a:solidFill>
                  <a:schemeClr val="tx1"/>
                </a:solidFill>
              </a:rPr>
              <a:t>(content.rank)</a:t>
            </a:r>
            <a:r>
              <a:rPr lang="ko-KR" altLang="en-US" sz="1500">
                <a:solidFill>
                  <a:schemeClr val="tx1"/>
                </a:solidFill>
              </a:rPr>
              <a:t>와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영화 이름</a:t>
            </a:r>
            <a:r>
              <a:rPr lang="en-US" altLang="ko-KR" sz="1500">
                <a:solidFill>
                  <a:schemeClr val="tx1"/>
                </a:solidFill>
              </a:rPr>
              <a:t>(content.movieNm)</a:t>
            </a:r>
            <a:r>
              <a:rPr lang="ko-KR" altLang="en-US" sz="1500">
                <a:solidFill>
                  <a:schemeClr val="tx1"/>
                </a:solidFill>
              </a:rPr>
              <a:t>을 받아와 출력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5067285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Ajax, </a:t>
            </a:r>
            <a:r>
              <a:rPr lang="ko-KR" altLang="en-US"/>
              <a:t>네이버</a:t>
            </a:r>
            <a:r>
              <a:rPr lang="en-US" altLang="ko-KR"/>
              <a:t>API, </a:t>
            </a:r>
            <a:r>
              <a:rPr lang="ko-KR" altLang="en-US"/>
              <a:t>영화진흥</a:t>
            </a:r>
            <a:r>
              <a:rPr lang="en-US" altLang="ko-KR"/>
              <a:t>API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실시간 영화 순위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1484784"/>
            <a:ext cx="5256584" cy="4824536"/>
          </a:xfrm>
          <a:prstGeom prst="rect">
            <a:avLst/>
          </a:prstGeom>
        </p:spPr>
      </p:pic>
      <p:sp>
        <p:nvSpPr>
          <p:cNvPr id="43" name=""/>
          <p:cNvSpPr/>
          <p:nvPr/>
        </p:nvSpPr>
        <p:spPr>
          <a:xfrm>
            <a:off x="4283968" y="1268760"/>
            <a:ext cx="4536504" cy="93610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ko-KR" sz="1500">
                <a:solidFill>
                  <a:schemeClr val="tx1"/>
                </a:solidFill>
              </a:rPr>
              <a:t>한국영화진흥위원회</a:t>
            </a:r>
            <a:r>
              <a:rPr lang="en-US" altLang="ko-KR" sz="1500">
                <a:solidFill>
                  <a:schemeClr val="tx1"/>
                </a:solidFill>
              </a:rPr>
              <a:t>API</a:t>
            </a:r>
            <a:r>
              <a:rPr lang="ko-KR" altLang="en-US" sz="1500">
                <a:solidFill>
                  <a:schemeClr val="tx1"/>
                </a:solidFill>
              </a:rPr>
              <a:t>는 영화 포스터는 지원하지 않기 때문에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위에서 받아온 순위별 영화 이름을 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네이버</a:t>
            </a:r>
            <a:r>
              <a:rPr lang="en-US" altLang="ko-KR" sz="1500">
                <a:solidFill>
                  <a:schemeClr val="tx1"/>
                </a:solidFill>
              </a:rPr>
              <a:t>API</a:t>
            </a:r>
            <a:r>
              <a:rPr lang="ko-KR" altLang="en-US" sz="1500">
                <a:solidFill>
                  <a:schemeClr val="tx1"/>
                </a:solidFill>
              </a:rPr>
              <a:t>를 사용하여 포스터 출력</a:t>
            </a:r>
            <a:endParaRPr lang="ko-KR" altLang="en-US" sz="1500">
              <a:solidFill>
                <a:schemeClr val="tx1"/>
              </a:solidFill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9491" y="4437112"/>
            <a:ext cx="3978972" cy="2031107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32040" y="4179937"/>
            <a:ext cx="3614737" cy="257175"/>
          </a:xfrm>
          <a:prstGeom prst="rect">
            <a:avLst/>
          </a:prstGeom>
        </p:spPr>
      </p:pic>
      <p:sp>
        <p:nvSpPr>
          <p:cNvPr id="46" name=""/>
          <p:cNvSpPr/>
          <p:nvPr/>
        </p:nvSpPr>
        <p:spPr>
          <a:xfrm>
            <a:off x="4355975" y="2636912"/>
            <a:ext cx="4536504" cy="93610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query</a:t>
            </a:r>
            <a:r>
              <a:rPr lang="ko-KR" altLang="en-US" sz="1500">
                <a:solidFill>
                  <a:schemeClr val="tx1"/>
                </a:solidFill>
              </a:rPr>
              <a:t>에 </a:t>
            </a:r>
            <a:r>
              <a:rPr lang="ko-KR" altLang="ko-KR" sz="1500">
                <a:solidFill>
                  <a:schemeClr val="tx1"/>
                </a:solidFill>
              </a:rPr>
              <a:t>한국영화진흥위원회</a:t>
            </a:r>
            <a:r>
              <a:rPr lang="en-US" altLang="ko-KR" sz="1500">
                <a:solidFill>
                  <a:schemeClr val="tx1"/>
                </a:solidFill>
              </a:rPr>
              <a:t>API</a:t>
            </a:r>
            <a:r>
              <a:rPr lang="ko-KR" altLang="en-US" sz="1500">
                <a:solidFill>
                  <a:schemeClr val="tx1"/>
                </a:solidFill>
              </a:rPr>
              <a:t>에서 출력된 영화 이름을 입력 후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data.items[0].image</a:t>
            </a:r>
            <a:r>
              <a:rPr lang="ko-KR" altLang="en-US" sz="1500">
                <a:solidFill>
                  <a:schemeClr val="tx1"/>
                </a:solidFill>
              </a:rPr>
              <a:t>를 통해 해당 영화 포스터를 출력함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5067285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Ajax, </a:t>
            </a:r>
            <a:r>
              <a:rPr lang="ko-KR" altLang="en-US"/>
              <a:t>네이버</a:t>
            </a:r>
            <a:r>
              <a:rPr lang="en-US" altLang="ko-KR"/>
              <a:t>API, </a:t>
            </a:r>
            <a:r>
              <a:rPr lang="ko-KR" altLang="en-US"/>
              <a:t>영화진흥</a:t>
            </a:r>
            <a:r>
              <a:rPr lang="en-US" altLang="ko-KR"/>
              <a:t>API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실시간 영화 순위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1484784"/>
            <a:ext cx="5256584" cy="4824536"/>
          </a:xfrm>
          <a:prstGeom prst="rect">
            <a:avLst/>
          </a:prstGeom>
        </p:spPr>
      </p:pic>
      <p:sp>
        <p:nvSpPr>
          <p:cNvPr id="47" name=""/>
          <p:cNvSpPr/>
          <p:nvPr/>
        </p:nvSpPr>
        <p:spPr>
          <a:xfrm>
            <a:off x="4211960" y="5085184"/>
            <a:ext cx="4536504" cy="93610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출력된 </a:t>
            </a:r>
            <a:r>
              <a:rPr lang="en-US" altLang="ko-KR" sz="1500">
                <a:solidFill>
                  <a:schemeClr val="tx1"/>
                </a:solidFill>
              </a:rPr>
              <a:t>5</a:t>
            </a:r>
            <a:r>
              <a:rPr lang="ko-KR" altLang="en-US" sz="1500">
                <a:solidFill>
                  <a:schemeClr val="tx1"/>
                </a:solidFill>
              </a:rPr>
              <a:t>개의 포스터는 </a:t>
            </a:r>
            <a:r>
              <a:rPr lang="en-US" altLang="ko-KR" sz="1500">
                <a:solidFill>
                  <a:schemeClr val="tx1"/>
                </a:solidFill>
              </a:rPr>
              <a:t>bxSlider</a:t>
            </a:r>
            <a:r>
              <a:rPr lang="ko-KR" altLang="en-US" sz="1500">
                <a:solidFill>
                  <a:schemeClr val="tx1"/>
                </a:solidFill>
              </a:rPr>
              <a:t>를 이용하여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자동으로 이미지가 전환되도록 함</a:t>
            </a:r>
            <a:endParaRPr lang="ko-KR" altLang="en-US" sz="1500">
              <a:solidFill>
                <a:schemeClr val="tx1"/>
              </a:solidFill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24128" y="1549498"/>
            <a:ext cx="2472088" cy="3319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9526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좋아요순위별 게시글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8" y="1728217"/>
            <a:ext cx="5652361" cy="2348855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4283968" y="2960948"/>
            <a:ext cx="4536504" cy="93610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메인화면 출력시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공지사항</a:t>
            </a:r>
            <a:r>
              <a:rPr lang="en-US" altLang="ko-KR" sz="1500">
                <a:solidFill>
                  <a:schemeClr val="tx1"/>
                </a:solidFill>
              </a:rPr>
              <a:t>(noticeList)</a:t>
            </a:r>
            <a:r>
              <a:rPr lang="ko-KR" altLang="en-US" sz="1500">
                <a:solidFill>
                  <a:schemeClr val="tx1"/>
                </a:solidFill>
              </a:rPr>
              <a:t>과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좋아요순위별 게시글 정보를 저장하여 출력</a:t>
            </a:r>
            <a:endParaRPr lang="ko-KR" altLang="en-US" sz="1500">
              <a:solidFill>
                <a:schemeClr val="tx1"/>
              </a:solidFill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5576" y="4179540"/>
            <a:ext cx="3467100" cy="1409700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60032" y="4077072"/>
            <a:ext cx="3024336" cy="1557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9526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좋아요순위별 게시글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2303748" y="4221088"/>
            <a:ext cx="5148572" cy="172819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게시글 테이블과 좋아요 테이블이 나누어져있기 때문에 </a:t>
            </a:r>
            <a:r>
              <a:rPr lang="en-US" altLang="ko-KR" sz="1500">
                <a:solidFill>
                  <a:schemeClr val="tx1"/>
                </a:solidFill>
              </a:rPr>
              <a:t>join</a:t>
            </a:r>
            <a:r>
              <a:rPr lang="ko-KR" altLang="en-US" sz="1500">
                <a:solidFill>
                  <a:schemeClr val="tx1"/>
                </a:solidFill>
              </a:rPr>
              <a:t>을 사용하여 게시글 테이블과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게시글번호별 좋아요 합계의 테이블을 이용하여 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좋아요순으로 내림차순</a:t>
            </a:r>
            <a:endParaRPr lang="ko-KR" altLang="en-US" sz="1500">
              <a:solidFill>
                <a:schemeClr val="tx1"/>
              </a:solidFill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1800" y="1722115"/>
            <a:ext cx="4067175" cy="206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9526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374441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리뷰작성시 영화이름 자동생성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1268760"/>
            <a:ext cx="2714437" cy="3456384"/>
          </a:xfrm>
          <a:prstGeom prst="rect">
            <a:avLst/>
          </a:prstGeom>
        </p:spPr>
      </p:pic>
      <p:sp>
        <p:nvSpPr>
          <p:cNvPr id="56" name=""/>
          <p:cNvSpPr/>
          <p:nvPr/>
        </p:nvSpPr>
        <p:spPr>
          <a:xfrm>
            <a:off x="3743908" y="1628800"/>
            <a:ext cx="5148572" cy="93610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영화 검색후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해당 영화를 클릭하면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게시글 작성 페이지로 넘어가며 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클릭한 영화 제목이 자동으로 입력되어 있음</a:t>
            </a:r>
            <a:endParaRPr lang="ko-KR" altLang="en-US" sz="1500">
              <a:solidFill>
                <a:schemeClr val="tx1"/>
              </a:solidFill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077" y="4149080"/>
            <a:ext cx="3592835" cy="2448272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40295" y="3103518"/>
            <a:ext cx="5752184" cy="650964"/>
          </a:xfrm>
          <a:prstGeom prst="rect">
            <a:avLst/>
          </a:prstGeom>
        </p:spPr>
      </p:pic>
      <p:sp>
        <p:nvSpPr>
          <p:cNvPr id="59" name=""/>
          <p:cNvSpPr/>
          <p:nvPr/>
        </p:nvSpPr>
        <p:spPr>
          <a:xfrm>
            <a:off x="3923928" y="4725144"/>
            <a:ext cx="4896544" cy="93610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검색어와 일치하는 부분이 태그로 감싸져서 넘어오기 때문에 </a:t>
            </a:r>
            <a:r>
              <a:rPr lang="en-US" altLang="ko-KR" sz="1500">
                <a:solidFill>
                  <a:schemeClr val="tx1"/>
                </a:solidFill>
              </a:rPr>
              <a:t>replaceAll</a:t>
            </a:r>
            <a:r>
              <a:rPr lang="ko-KR" altLang="en-US" sz="1500">
                <a:solidFill>
                  <a:schemeClr val="tx1"/>
                </a:solidFill>
              </a:rPr>
              <a:t>을 사용하여 태그문 제거</a:t>
            </a:r>
            <a:endParaRPr lang="ko-KR" altLang="en-US" sz="1500">
              <a:solidFill>
                <a:schemeClr val="tx1"/>
              </a:solidFill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33365" y="3717032"/>
            <a:ext cx="5043091" cy="678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9526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374441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리뷰작성시 영화이름 자동생성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6" name=""/>
          <p:cNvSpPr/>
          <p:nvPr/>
        </p:nvSpPr>
        <p:spPr>
          <a:xfrm>
            <a:off x="2159732" y="4581128"/>
            <a:ext cx="4824536" cy="93610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영화검색후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클릭이 아닌 사용자가 게시글 페이지에서 작성버튼을 누른 경우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영화제목 입력 칸을 클릭하면 모달창이 뜨며 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리뷰할 영화를 검색하도록 함</a:t>
            </a:r>
            <a:endParaRPr lang="ko-KR" altLang="en-US" sz="1500">
              <a:solidFill>
                <a:schemeClr val="tx1"/>
              </a:solidFill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83968" y="1700808"/>
            <a:ext cx="4456040" cy="650964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307" y="1362075"/>
            <a:ext cx="3884629" cy="2282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9526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374441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공지사항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8" y="2967037"/>
            <a:ext cx="5705474" cy="923925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0706" y="1700808"/>
            <a:ext cx="4705350" cy="914400"/>
          </a:xfrm>
          <a:prstGeom prst="rect">
            <a:avLst/>
          </a:prstGeom>
        </p:spPr>
      </p:pic>
      <p:sp>
        <p:nvSpPr>
          <p:cNvPr id="64" name=""/>
          <p:cNvSpPr/>
          <p:nvPr/>
        </p:nvSpPr>
        <p:spPr>
          <a:xfrm>
            <a:off x="395536" y="4365104"/>
            <a:ext cx="4824536" cy="93610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일반 회원은 회원가입시 권한이 </a:t>
            </a:r>
            <a:r>
              <a:rPr lang="en-US" altLang="ko-KR" sz="1500">
                <a:solidFill>
                  <a:schemeClr val="tx1"/>
                </a:solidFill>
              </a:rPr>
              <a:t>user</a:t>
            </a:r>
            <a:r>
              <a:rPr lang="ko-KR" altLang="en-US" sz="1500">
                <a:solidFill>
                  <a:schemeClr val="tx1"/>
                </a:solidFill>
              </a:rPr>
              <a:t>로 생성되며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공지사항 작성</a:t>
            </a:r>
            <a:r>
              <a:rPr lang="en-US" altLang="ko-KR" sz="1500">
                <a:solidFill>
                  <a:schemeClr val="tx1"/>
                </a:solidFill>
              </a:rPr>
              <a:t>/</a:t>
            </a:r>
            <a:r>
              <a:rPr lang="ko-KR" altLang="en-US" sz="1500">
                <a:solidFill>
                  <a:schemeClr val="tx1"/>
                </a:solidFill>
              </a:rPr>
              <a:t>삭제 버튼은 권한이 </a:t>
            </a:r>
            <a:r>
              <a:rPr lang="en-US" altLang="ko-KR" sz="1500">
                <a:solidFill>
                  <a:schemeClr val="tx1"/>
                </a:solidFill>
              </a:rPr>
              <a:t>Admin(</a:t>
            </a:r>
            <a:r>
              <a:rPr lang="ko-KR" altLang="en-US" sz="1500">
                <a:solidFill>
                  <a:schemeClr val="tx1"/>
                </a:solidFill>
              </a:rPr>
              <a:t>관리자</a:t>
            </a:r>
            <a:r>
              <a:rPr lang="en-US" altLang="ko-KR" sz="1500">
                <a:solidFill>
                  <a:schemeClr val="tx1"/>
                </a:solidFill>
              </a:rPr>
              <a:t>)</a:t>
            </a:r>
            <a:r>
              <a:rPr lang="ko-KR" altLang="en-US" sz="1500">
                <a:solidFill>
                  <a:schemeClr val="tx1"/>
                </a:solidFill>
              </a:rPr>
              <a:t>만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보이도록 설정</a:t>
            </a:r>
            <a:endParaRPr lang="ko-KR" altLang="en-US" sz="1500">
              <a:solidFill>
                <a:schemeClr val="tx1"/>
              </a:solidFill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80112" y="1392883"/>
            <a:ext cx="3240360" cy="1388044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80112" y="3140968"/>
            <a:ext cx="3240360" cy="1491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9526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댓글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544" y="1933203"/>
            <a:ext cx="4381500" cy="847725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5292080" y="1484784"/>
            <a:ext cx="3312368" cy="165618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댓글 작성시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insert</a:t>
            </a:r>
            <a:r>
              <a:rPr lang="ko-KR" altLang="en-US">
                <a:solidFill>
                  <a:schemeClr val="tx1"/>
                </a:solidFill>
              </a:rPr>
              <a:t>문이 실행되며 해당 게시글 번호로 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새로고침됌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512" y="3861048"/>
            <a:ext cx="6657974" cy="2095500"/>
          </a:xfrm>
          <a:prstGeom prst="rect">
            <a:avLst/>
          </a:prstGeom>
        </p:spPr>
      </p:pic>
      <p:sp>
        <p:nvSpPr>
          <p:cNvPr id="38" name=""/>
          <p:cNvSpPr/>
          <p:nvPr/>
        </p:nvSpPr>
        <p:spPr>
          <a:xfrm>
            <a:off x="5220072" y="4581128"/>
            <a:ext cx="3312368" cy="165618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해당 게시글로 화면이 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새로고침 될 때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해당 게시글 번호에 있는 댓글 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정보를 </a:t>
            </a:r>
            <a:r>
              <a:rPr lang="en-US" altLang="ko-KR">
                <a:solidFill>
                  <a:schemeClr val="tx1"/>
                </a:solidFill>
              </a:rPr>
              <a:t>model</a:t>
            </a:r>
            <a:r>
              <a:rPr lang="ko-KR" altLang="en-US">
                <a:solidFill>
                  <a:schemeClr val="tx1"/>
                </a:solidFill>
              </a:rPr>
              <a:t>에 저장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9526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댓글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8" y="1381869"/>
            <a:ext cx="6336704" cy="2989493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5508104" y="4149080"/>
            <a:ext cx="3312368" cy="165618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model</a:t>
            </a:r>
            <a:r>
              <a:rPr lang="ko-KR" altLang="en-US">
                <a:solidFill>
                  <a:schemeClr val="tx1"/>
                </a:solidFill>
              </a:rPr>
              <a:t>에 저장된 댓글 정보를 화면에 출력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5355" y="4467547"/>
            <a:ext cx="4408692" cy="20577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5241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좋아요</a:t>
            </a:r>
            <a:r>
              <a:rPr lang="en-US" altLang="ko-KR" sz="2000" b="1">
                <a:solidFill>
                  <a:schemeClr val="tx1"/>
                </a:solidFill>
              </a:rPr>
              <a:t>/</a:t>
            </a:r>
            <a:r>
              <a:rPr lang="ko-KR" altLang="en-US" sz="2000" b="1">
                <a:solidFill>
                  <a:schemeClr val="tx1"/>
                </a:solidFill>
              </a:rPr>
              <a:t>싫어요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8" y="1484784"/>
            <a:ext cx="6041092" cy="3187427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4572000" y="4581128"/>
            <a:ext cx="3312368" cy="165618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data.Gcnt</a:t>
            </a:r>
            <a:r>
              <a:rPr lang="ko-KR" altLang="en-US">
                <a:solidFill>
                  <a:schemeClr val="tx1"/>
                </a:solidFill>
              </a:rPr>
              <a:t>값이 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 이라면 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빈이미지 출력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아니라면 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채워진 이미지 출력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1218" y="5156795"/>
            <a:ext cx="1352550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5241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좋아요</a:t>
            </a:r>
            <a:r>
              <a:rPr lang="en-US" altLang="ko-KR" sz="2000" b="1">
                <a:solidFill>
                  <a:schemeClr val="tx1"/>
                </a:solidFill>
              </a:rPr>
              <a:t>/</a:t>
            </a:r>
            <a:r>
              <a:rPr lang="ko-KR" altLang="en-US" sz="2000" b="1">
                <a:solidFill>
                  <a:schemeClr val="tx1"/>
                </a:solidFill>
              </a:rPr>
              <a:t>싫어요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1484784"/>
            <a:ext cx="4816624" cy="4104456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5508104" y="1340768"/>
            <a:ext cx="3312368" cy="165618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좋아요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싫어요 버튼을 누가 눌렀는지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어떤 게시글 버튼을 눌렀는지 구분하기 위해 회원 아이디와 게시글번호를 변수 </a:t>
            </a:r>
            <a:r>
              <a:rPr lang="en-US" altLang="ko-KR">
                <a:solidFill>
                  <a:schemeClr val="tx1"/>
                </a:solidFill>
              </a:rPr>
              <a:t>board</a:t>
            </a:r>
            <a:r>
              <a:rPr lang="ko-KR" altLang="en-US">
                <a:solidFill>
                  <a:schemeClr val="tx1"/>
                </a:solidFill>
              </a:rPr>
              <a:t> 담음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5508104" y="3284984"/>
            <a:ext cx="3312368" cy="165618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board_Gcnt</a:t>
            </a:r>
            <a:r>
              <a:rPr lang="ko-KR" altLang="en-US">
                <a:solidFill>
                  <a:schemeClr val="tx1"/>
                </a:solidFill>
              </a:rPr>
              <a:t>는 좋아요 이미지의 </a:t>
            </a:r>
            <a:r>
              <a:rPr lang="en-US" altLang="ko-KR">
                <a:solidFill>
                  <a:schemeClr val="tx1"/>
                </a:solidFill>
              </a:rPr>
              <a:t>id</a:t>
            </a:r>
            <a:r>
              <a:rPr lang="ko-KR" altLang="en-US">
                <a:solidFill>
                  <a:schemeClr val="tx1"/>
                </a:solidFill>
              </a:rPr>
              <a:t>이며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해당 이미지를 눌렀을 때 변수</a:t>
            </a:r>
            <a:r>
              <a:rPr lang="en-US" altLang="ko-KR">
                <a:solidFill>
                  <a:schemeClr val="tx1"/>
                </a:solidFill>
              </a:rPr>
              <a:t> board</a:t>
            </a:r>
            <a:r>
              <a:rPr lang="ko-KR" altLang="en-US">
                <a:solidFill>
                  <a:schemeClr val="tx1"/>
                </a:solidFill>
              </a:rPr>
              <a:t>에 담긴 값으로 </a:t>
            </a:r>
            <a:r>
              <a:rPr lang="en-US" altLang="ko-KR">
                <a:solidFill>
                  <a:schemeClr val="tx1"/>
                </a:solidFill>
              </a:rPr>
              <a:t>insertBoardCnt.do</a:t>
            </a:r>
            <a:r>
              <a:rPr lang="ko-KR" altLang="en-US">
                <a:solidFill>
                  <a:schemeClr val="tx1"/>
                </a:solidFill>
              </a:rPr>
              <a:t> 실행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"/>
          <p:cNvSpPr/>
          <p:nvPr/>
        </p:nvSpPr>
        <p:spPr>
          <a:xfrm>
            <a:off x="2123728" y="4869160"/>
            <a:ext cx="3312368" cy="165618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성공시 넘어온 </a:t>
            </a:r>
            <a:r>
              <a:rPr lang="en-US" altLang="ko-KR">
                <a:solidFill>
                  <a:schemeClr val="tx1"/>
                </a:solidFill>
              </a:rPr>
              <a:t>data.Gcnt</a:t>
            </a:r>
            <a:r>
              <a:rPr lang="ko-KR" altLang="en-US">
                <a:solidFill>
                  <a:schemeClr val="tx1"/>
                </a:solidFill>
              </a:rPr>
              <a:t>값이 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이면 추천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이면 추천 취소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data.BcntCount</a:t>
            </a:r>
            <a:r>
              <a:rPr lang="ko-KR" altLang="en-US">
                <a:solidFill>
                  <a:schemeClr val="tx1"/>
                </a:solidFill>
              </a:rPr>
              <a:t>값이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이면 싫어요 버튼 빈이미지로 출력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5241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좋아요</a:t>
            </a:r>
            <a:r>
              <a:rPr lang="en-US" altLang="ko-KR" sz="2000" b="1">
                <a:solidFill>
                  <a:schemeClr val="tx1"/>
                </a:solidFill>
              </a:rPr>
              <a:t>/</a:t>
            </a:r>
            <a:r>
              <a:rPr lang="ko-KR" altLang="en-US" sz="2000" b="1">
                <a:solidFill>
                  <a:schemeClr val="tx1"/>
                </a:solidFill>
              </a:rPr>
              <a:t>싫어요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016" y="1340768"/>
            <a:ext cx="6872264" cy="5231482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5436096" y="1988840"/>
            <a:ext cx="3456384" cy="194421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selectBoardCnt :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회원이 해당 게시글에 버튼을 누른 기록이 있다면 </a:t>
            </a:r>
            <a:r>
              <a:rPr lang="en-US" altLang="ko-KR" sz="1500">
                <a:solidFill>
                  <a:schemeClr val="tx1"/>
                </a:solidFill>
              </a:rPr>
              <a:t>1</a:t>
            </a:r>
            <a:r>
              <a:rPr lang="ko-KR" altLang="en-US" sz="1500">
                <a:solidFill>
                  <a:schemeClr val="tx1"/>
                </a:solidFill>
              </a:rPr>
              <a:t>을 출력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1</a:t>
            </a:r>
            <a:r>
              <a:rPr lang="ko-KR" altLang="en-US" sz="1500">
                <a:solidFill>
                  <a:schemeClr val="tx1"/>
                </a:solidFill>
              </a:rPr>
              <a:t>이 출력된다면 싫어요 카운트 감소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endParaRPr lang="en-US" altLang="ko-KR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기록이 없다면 </a:t>
            </a:r>
            <a:r>
              <a:rPr lang="en-US" altLang="ko-KR" sz="1500">
                <a:solidFill>
                  <a:schemeClr val="tx1"/>
                </a:solidFill>
              </a:rPr>
              <a:t>(</a:t>
            </a:r>
            <a:r>
              <a:rPr lang="ko-KR" altLang="en-US" sz="1500">
                <a:solidFill>
                  <a:schemeClr val="tx1"/>
                </a:solidFill>
              </a:rPr>
              <a:t>칼럼이 없다면</a:t>
            </a:r>
            <a:r>
              <a:rPr lang="en-US" altLang="ko-KR" sz="1500">
                <a:solidFill>
                  <a:schemeClr val="tx1"/>
                </a:solidFill>
              </a:rPr>
              <a:t>)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0</a:t>
            </a:r>
            <a:r>
              <a:rPr lang="ko-KR" altLang="en-US" sz="1500">
                <a:solidFill>
                  <a:schemeClr val="tx1"/>
                </a:solidFill>
              </a:rPr>
              <a:t>출력 </a:t>
            </a:r>
            <a:r>
              <a:rPr lang="en-US" altLang="ko-KR" sz="1500">
                <a:solidFill>
                  <a:schemeClr val="tx1"/>
                </a:solidFill>
              </a:rPr>
              <a:t>insertBoardCnt</a:t>
            </a:r>
            <a:r>
              <a:rPr lang="ko-KR" altLang="en-US" sz="1500">
                <a:solidFill>
                  <a:schemeClr val="tx1"/>
                </a:solidFill>
              </a:rPr>
              <a:t>를 실행하여 회원아이디와 게시글번호가 입력되어있는 칼럼 삽입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8" name=""/>
          <p:cNvSpPr/>
          <p:nvPr/>
        </p:nvSpPr>
        <p:spPr>
          <a:xfrm>
            <a:off x="5436095" y="4293096"/>
            <a:ext cx="3456384" cy="194421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saveBoardCnt :</a:t>
            </a:r>
            <a:r>
              <a:rPr lang="ko-KR" altLang="en-US" sz="1500">
                <a:solidFill>
                  <a:schemeClr val="tx1"/>
                </a:solidFill>
              </a:rPr>
              <a:t> 좋아요 버튼이 눌러져있는지 확인 후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안눌러져있다면 </a:t>
            </a:r>
            <a:r>
              <a:rPr lang="en-US" altLang="ko-KR" sz="1500">
                <a:solidFill>
                  <a:schemeClr val="tx1"/>
                </a:solidFill>
              </a:rPr>
              <a:t>0</a:t>
            </a:r>
            <a:r>
              <a:rPr lang="ko-KR" altLang="en-US" sz="1500">
                <a:solidFill>
                  <a:schemeClr val="tx1"/>
                </a:solidFill>
              </a:rPr>
              <a:t>이 출력되며 </a:t>
            </a:r>
            <a:r>
              <a:rPr lang="en-US" altLang="ko-KR" sz="1500">
                <a:solidFill>
                  <a:schemeClr val="tx1"/>
                </a:solidFill>
              </a:rPr>
              <a:t>updateBoardCnt</a:t>
            </a:r>
            <a:r>
              <a:rPr lang="ko-KR" altLang="en-US" sz="1500">
                <a:solidFill>
                  <a:schemeClr val="tx1"/>
                </a:solidFill>
              </a:rPr>
              <a:t>를 실행하여 </a:t>
            </a:r>
            <a:r>
              <a:rPr lang="en-US" altLang="ko-KR" sz="1500">
                <a:solidFill>
                  <a:schemeClr val="tx1"/>
                </a:solidFill>
              </a:rPr>
              <a:t>1</a:t>
            </a:r>
            <a:r>
              <a:rPr lang="ko-KR" altLang="en-US" sz="1500">
                <a:solidFill>
                  <a:schemeClr val="tx1"/>
                </a:solidFill>
              </a:rPr>
              <a:t>로 변경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endParaRPr lang="en-US" altLang="ko-KR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1</a:t>
            </a:r>
            <a:r>
              <a:rPr lang="ko-KR" altLang="en-US" sz="1500">
                <a:solidFill>
                  <a:schemeClr val="tx1"/>
                </a:solidFill>
              </a:rPr>
              <a:t>이 출력된다면 이미 좋아요를 누른 상태이며 좋아요 취소를 한다고 판단하여 </a:t>
            </a:r>
            <a:r>
              <a:rPr lang="en-US" altLang="ko-KR" sz="1500">
                <a:solidFill>
                  <a:schemeClr val="tx1"/>
                </a:solidFill>
              </a:rPr>
              <a:t>deleteBoardCnt</a:t>
            </a:r>
            <a:r>
              <a:rPr lang="ko-KR" altLang="en-US" sz="1500">
                <a:solidFill>
                  <a:schemeClr val="tx1"/>
                </a:solidFill>
              </a:rPr>
              <a:t>로 칼럼 삭제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5241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좋아요</a:t>
            </a:r>
            <a:r>
              <a:rPr lang="en-US" altLang="ko-KR" sz="2000" b="1">
                <a:solidFill>
                  <a:schemeClr val="tx1"/>
                </a:solidFill>
              </a:rPr>
              <a:t>/</a:t>
            </a:r>
            <a:r>
              <a:rPr lang="ko-KR" altLang="en-US" sz="2000" b="1">
                <a:solidFill>
                  <a:schemeClr val="tx1"/>
                </a:solidFill>
              </a:rPr>
              <a:t>싫어요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9090" y="1515219"/>
            <a:ext cx="3544837" cy="3209925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4932040" y="1484784"/>
            <a:ext cx="3456384" cy="100811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좋아요</a:t>
            </a:r>
            <a:r>
              <a:rPr lang="en-US" altLang="ko-KR" sz="1500">
                <a:solidFill>
                  <a:schemeClr val="tx1"/>
                </a:solidFill>
              </a:rPr>
              <a:t>/</a:t>
            </a:r>
            <a:r>
              <a:rPr lang="ko-KR" altLang="en-US" sz="1500">
                <a:solidFill>
                  <a:schemeClr val="tx1"/>
                </a:solidFill>
              </a:rPr>
              <a:t>싫어요 합계는 함수를 생성하여 해당 게시글번호를 </a:t>
            </a:r>
            <a:endParaRPr lang="en-US" altLang="ko-KR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Count.do</a:t>
            </a:r>
            <a:r>
              <a:rPr lang="ko-KR" altLang="en-US" sz="1500">
                <a:solidFill>
                  <a:schemeClr val="tx1"/>
                </a:solidFill>
              </a:rPr>
              <a:t>로 넘김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5004048" y="3861048"/>
            <a:ext cx="3456384" cy="100811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처음 페이지가 실행됬을 때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합계가 출력되어야 해서 밑에 함수 호출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52411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좋아요</a:t>
            </a:r>
            <a:r>
              <a:rPr lang="en-US" altLang="ko-KR" sz="2000" b="1">
                <a:solidFill>
                  <a:schemeClr val="tx1"/>
                </a:solidFill>
              </a:rPr>
              <a:t>/</a:t>
            </a:r>
            <a:r>
              <a:rPr lang="ko-KR" altLang="en-US" sz="2000" b="1">
                <a:solidFill>
                  <a:schemeClr val="tx1"/>
                </a:solidFill>
              </a:rPr>
              <a:t>싫어요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8" y="1484784"/>
            <a:ext cx="6743700" cy="2819400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899592" y="4725144"/>
            <a:ext cx="3456384" cy="100811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sumBoardCnt, sumBoardBcnt : </a:t>
            </a:r>
            <a:endParaRPr lang="en-US" altLang="ko-KR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count</a:t>
            </a:r>
            <a:r>
              <a:rPr lang="ko-KR" altLang="en-US" sz="1500">
                <a:solidFill>
                  <a:schemeClr val="tx1"/>
                </a:solidFill>
              </a:rPr>
              <a:t>함수를 사용하여 좋아요</a:t>
            </a:r>
            <a:r>
              <a:rPr lang="en-US" altLang="ko-KR" sz="1500">
                <a:solidFill>
                  <a:schemeClr val="tx1"/>
                </a:solidFill>
              </a:rPr>
              <a:t>/</a:t>
            </a:r>
            <a:r>
              <a:rPr lang="ko-KR" altLang="en-US" sz="1500">
                <a:solidFill>
                  <a:schemeClr val="tx1"/>
                </a:solidFill>
              </a:rPr>
              <a:t>싫어요 값이 </a:t>
            </a:r>
            <a:r>
              <a:rPr lang="en-US" altLang="ko-KR" sz="1500">
                <a:solidFill>
                  <a:schemeClr val="tx1"/>
                </a:solidFill>
              </a:rPr>
              <a:t>1</a:t>
            </a:r>
            <a:r>
              <a:rPr lang="ko-KR" altLang="en-US" sz="1500">
                <a:solidFill>
                  <a:schemeClr val="tx1"/>
                </a:solidFill>
              </a:rPr>
              <a:t>인 칼럼의 수를 구함</a:t>
            </a:r>
            <a:endParaRPr lang="ko-KR" altLang="en-US" sz="1500">
              <a:solidFill>
                <a:schemeClr val="tx1"/>
              </a:solidFill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3429000"/>
            <a:ext cx="3549377" cy="898968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63666" y="4869160"/>
            <a:ext cx="1352550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5067285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HTML, CSS, Ajax, </a:t>
            </a:r>
            <a:r>
              <a:rPr lang="ko-KR" altLang="en-US"/>
              <a:t>네이버</a:t>
            </a:r>
            <a:r>
              <a:rPr lang="en-US" altLang="ko-KR"/>
              <a:t>API, </a:t>
            </a:r>
            <a:r>
              <a:rPr lang="ko-KR" altLang="en-US"/>
              <a:t>영화진흥</a:t>
            </a:r>
            <a:r>
              <a:rPr lang="en-US" altLang="ko-KR"/>
              <a:t>API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실시간 영화 순위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504" y="1340768"/>
            <a:ext cx="3371198" cy="2736304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97587" y="2852936"/>
            <a:ext cx="2686580" cy="3607693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84168" y="2896716"/>
            <a:ext cx="2658668" cy="3628628"/>
          </a:xfrm>
          <a:prstGeom prst="rect">
            <a:avLst/>
          </a:prstGeom>
        </p:spPr>
      </p:pic>
      <p:sp>
        <p:nvSpPr>
          <p:cNvPr id="43" name=""/>
          <p:cNvSpPr/>
          <p:nvPr/>
        </p:nvSpPr>
        <p:spPr>
          <a:xfrm>
            <a:off x="4427984" y="1556792"/>
            <a:ext cx="3456384" cy="100811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실시간 영화 순위와 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순위에 있는 영화 포스터 출력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571</ep:Words>
  <ep:PresentationFormat>화면 슬라이드 쇼(4:3)</ep:PresentationFormat>
  <ep:Paragraphs>142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2020-08-10T02:10:03.000</dcterms:created>
  <dc:creator>koreateach</dc:creator>
  <cp:lastModifiedBy>user</cp:lastModifiedBy>
  <dcterms:modified xsi:type="dcterms:W3CDTF">2021-06-18T04:04:10.565</dcterms:modified>
  <cp:revision>40</cp:revision>
  <dc:title>PowerPoint 프레젠테이션</dc:title>
  <cp:version>1000.0000.01</cp:version>
</cp:coreProperties>
</file>