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FA9F7-F532-40BD-B34E-E484CF0D4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40520-C3D4-40FA-B83A-C5D2DF0E0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32B64-C859-4AFE-B40E-20BA0F52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F7C40-B34F-456C-A3CB-B36F68C6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DC37-C3D4-4DFB-B343-DAF2D0A4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7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9AEC5-1892-4AEB-9B28-F875C462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9DC724-DA00-4BBB-AACC-B7F50F39C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AF631-C370-47DC-ABD1-7CBFFDA4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C2C05-D981-46D4-8625-754E3E2A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7F2E0-4B6F-42CC-B8CF-6269CDD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43A30F-1AA3-47DB-AAF2-D50155892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A0C8BA-E5C3-419E-9157-518C14F55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A7664-F334-4B71-8F00-F4BA0789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4122C-76F6-48A7-A320-86643793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2B4E2-93A0-49DB-9728-806A4CD1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4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B35CD-B6DE-4E7E-824D-9E59DDBC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ECBCA-837B-4E73-A1B6-96645E3E1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6F989-2FD6-4B73-BABD-C14C3D63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1EBE1-EB6D-4530-9583-E37F4684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1426A-329E-4817-AEFE-9184BB14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1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7E766-BCAC-4742-89AB-043460B1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47546-46AB-4640-A24C-37492D6D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30A4E-32D3-43F3-B319-1A868276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05F63-7948-4B8E-997F-9A8C31E9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D175F-C824-4E58-A659-5E6ECBE0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8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8AFD6-7F67-4C75-96F6-D44EF7F7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10725-9B43-416A-88B4-607095C82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707FC-AE2D-4F44-90CB-B96112C98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9992E-129D-4D0F-A241-6CB606B6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8063E-3E59-4AC3-9CCF-180253EB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0ED53-71C5-4008-8740-74E1108D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9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E8F23-A289-4E2A-99A5-47127F06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FB9C8-4CD3-495A-A7EE-8B67806F4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C10FB-AB70-4EC4-A788-7B2F4EA9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9862B7-37B6-4BEE-8755-A18E59926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E6311E-A594-4CD2-A8C1-4C982961F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49B1E-4AB7-40E2-8DA6-37AD81E4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D671E0-8F42-424B-AA3A-059C6638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915E1B-ABE7-405A-A22D-299008E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5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5FD42-A27B-48B8-A871-D013AF88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0057D2-F9C7-4693-958F-11C5A2B6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CDCA5C-C387-466F-9068-56073A18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11EDF5-EBFE-4A94-8AF7-C06FCB90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3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9FB08-04C4-4FD4-B2ED-C9E67D76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69C09E-39EE-4253-BFDD-2FE381C4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995E0-A93D-4674-B8C0-99B6D28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7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E173-06B4-4590-97A5-5086A4CB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C4317-8D8B-4207-B145-39915F22F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78ABE-9C1C-449C-9E27-52813B67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D1790-342F-46CF-B4E2-9D53C27C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B9386-B09E-4A42-B26E-5576F77B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2CC30-9329-4992-8C67-BA51792C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5285-3D43-4C70-8B64-D66A69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86C3AC-AE01-4C07-BDAE-26F6AAB27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F9722-E55B-42FD-A2BE-0103F735C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87FED-6490-4C69-8E86-0C914656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2AA3F-7CE5-4D94-87C0-01B0B7F8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CACF7-CE8B-4E31-9FCF-C0D06A1E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6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73260-EE89-4A40-806E-5F875F73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5BB5F-D849-4914-9897-687797BB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E7EB7-2A05-424B-BBD5-8E4585CF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ED1B-A4E9-44BE-B30A-54C642B7328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E2F45-49F0-446F-8ECB-6F8C94C30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03A8C-D663-4AB1-AC82-2CC7D40F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14E9-92B5-4034-A09C-5078BED85B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2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2.wdp"/><Relationship Id="rId18" Type="http://schemas.microsoft.com/office/2007/relationships/hdphoto" Target="../media/hdphoto4.wdp"/><Relationship Id="rId26" Type="http://schemas.openxmlformats.org/officeDocument/2006/relationships/image" Target="../media/image18.png"/><Relationship Id="rId39" Type="http://schemas.openxmlformats.org/officeDocument/2006/relationships/image" Target="../media/image27.png"/><Relationship Id="rId21" Type="http://schemas.microsoft.com/office/2007/relationships/hdphoto" Target="../media/hdphoto5.wdp"/><Relationship Id="rId34" Type="http://schemas.openxmlformats.org/officeDocument/2006/relationships/image" Target="../media/image24.png"/><Relationship Id="rId42" Type="http://schemas.microsoft.com/office/2007/relationships/hdphoto" Target="../media/hdphoto13.wdp"/><Relationship Id="rId47" Type="http://schemas.openxmlformats.org/officeDocument/2006/relationships/image" Target="../media/image33.jpeg"/><Relationship Id="rId50" Type="http://schemas.openxmlformats.org/officeDocument/2006/relationships/image" Target="../media/image36.png"/><Relationship Id="rId55" Type="http://schemas.openxmlformats.org/officeDocument/2006/relationships/image" Target="../media/image41.jpeg"/><Relationship Id="rId63" Type="http://schemas.openxmlformats.org/officeDocument/2006/relationships/image" Target="../media/image49.png"/><Relationship Id="rId68" Type="http://schemas.openxmlformats.org/officeDocument/2006/relationships/image" Target="../media/image54.png"/><Relationship Id="rId76" Type="http://schemas.openxmlformats.org/officeDocument/2006/relationships/image" Target="../media/image62.jpeg"/><Relationship Id="rId84" Type="http://schemas.openxmlformats.org/officeDocument/2006/relationships/image" Target="../media/image70.png"/><Relationship Id="rId7" Type="http://schemas.openxmlformats.org/officeDocument/2006/relationships/image" Target="../media/image6.png"/><Relationship Id="rId71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29" Type="http://schemas.microsoft.com/office/2007/relationships/hdphoto" Target="../media/hdphoto8.wdp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32" Type="http://schemas.microsoft.com/office/2007/relationships/hdphoto" Target="../media/hdphoto9.wdp"/><Relationship Id="rId37" Type="http://schemas.openxmlformats.org/officeDocument/2006/relationships/image" Target="../media/image26.png"/><Relationship Id="rId40" Type="http://schemas.microsoft.com/office/2007/relationships/hdphoto" Target="../media/hdphoto12.wdp"/><Relationship Id="rId45" Type="http://schemas.openxmlformats.org/officeDocument/2006/relationships/image" Target="../media/image31.png"/><Relationship Id="rId53" Type="http://schemas.openxmlformats.org/officeDocument/2006/relationships/image" Target="../media/image39.png"/><Relationship Id="rId58" Type="http://schemas.openxmlformats.org/officeDocument/2006/relationships/image" Target="../media/image44.png"/><Relationship Id="rId66" Type="http://schemas.openxmlformats.org/officeDocument/2006/relationships/image" Target="../media/image52.jpeg"/><Relationship Id="rId74" Type="http://schemas.openxmlformats.org/officeDocument/2006/relationships/image" Target="../media/image60.png"/><Relationship Id="rId79" Type="http://schemas.openxmlformats.org/officeDocument/2006/relationships/image" Target="../media/image65.png"/><Relationship Id="rId87" Type="http://schemas.openxmlformats.org/officeDocument/2006/relationships/image" Target="../media/image73.png"/><Relationship Id="rId5" Type="http://schemas.openxmlformats.org/officeDocument/2006/relationships/image" Target="../media/image4.png"/><Relationship Id="rId61" Type="http://schemas.openxmlformats.org/officeDocument/2006/relationships/image" Target="../media/image47.png"/><Relationship Id="rId82" Type="http://schemas.openxmlformats.org/officeDocument/2006/relationships/image" Target="../media/image68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6.png"/><Relationship Id="rId27" Type="http://schemas.openxmlformats.org/officeDocument/2006/relationships/image" Target="../media/image19.png"/><Relationship Id="rId30" Type="http://schemas.openxmlformats.org/officeDocument/2006/relationships/image" Target="../media/image21.png"/><Relationship Id="rId35" Type="http://schemas.microsoft.com/office/2007/relationships/hdphoto" Target="../media/hdphoto10.wdp"/><Relationship Id="rId43" Type="http://schemas.openxmlformats.org/officeDocument/2006/relationships/image" Target="../media/image29.png"/><Relationship Id="rId48" Type="http://schemas.openxmlformats.org/officeDocument/2006/relationships/image" Target="../media/image34.png"/><Relationship Id="rId56" Type="http://schemas.openxmlformats.org/officeDocument/2006/relationships/image" Target="../media/image42.png"/><Relationship Id="rId64" Type="http://schemas.openxmlformats.org/officeDocument/2006/relationships/image" Target="../media/image50.png"/><Relationship Id="rId69" Type="http://schemas.openxmlformats.org/officeDocument/2006/relationships/image" Target="../media/image55.jpeg"/><Relationship Id="rId77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37.png"/><Relationship Id="rId72" Type="http://schemas.openxmlformats.org/officeDocument/2006/relationships/image" Target="../media/image58.png"/><Relationship Id="rId80" Type="http://schemas.openxmlformats.org/officeDocument/2006/relationships/image" Target="../media/image66.png"/><Relationship Id="rId85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microsoft.com/office/2007/relationships/hdphoto" Target="../media/hdphoto7.wdp"/><Relationship Id="rId33" Type="http://schemas.openxmlformats.org/officeDocument/2006/relationships/image" Target="../media/image23.png"/><Relationship Id="rId38" Type="http://schemas.microsoft.com/office/2007/relationships/hdphoto" Target="../media/hdphoto11.wdp"/><Relationship Id="rId46" Type="http://schemas.openxmlformats.org/officeDocument/2006/relationships/image" Target="../media/image32.png"/><Relationship Id="rId59" Type="http://schemas.openxmlformats.org/officeDocument/2006/relationships/image" Target="../media/image45.png"/><Relationship Id="rId67" Type="http://schemas.openxmlformats.org/officeDocument/2006/relationships/image" Target="../media/image53.png"/><Relationship Id="rId20" Type="http://schemas.openxmlformats.org/officeDocument/2006/relationships/image" Target="../media/image15.png"/><Relationship Id="rId41" Type="http://schemas.openxmlformats.org/officeDocument/2006/relationships/image" Target="../media/image28.png"/><Relationship Id="rId54" Type="http://schemas.openxmlformats.org/officeDocument/2006/relationships/image" Target="../media/image40.png"/><Relationship Id="rId62" Type="http://schemas.openxmlformats.org/officeDocument/2006/relationships/image" Target="../media/image48.png"/><Relationship Id="rId70" Type="http://schemas.openxmlformats.org/officeDocument/2006/relationships/image" Target="../media/image56.png"/><Relationship Id="rId75" Type="http://schemas.openxmlformats.org/officeDocument/2006/relationships/image" Target="../media/image61.png"/><Relationship Id="rId83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2.png"/><Relationship Id="rId23" Type="http://schemas.microsoft.com/office/2007/relationships/hdphoto" Target="../media/hdphoto6.wdp"/><Relationship Id="rId28" Type="http://schemas.openxmlformats.org/officeDocument/2006/relationships/image" Target="../media/image20.png"/><Relationship Id="rId36" Type="http://schemas.openxmlformats.org/officeDocument/2006/relationships/image" Target="../media/image25.png"/><Relationship Id="rId49" Type="http://schemas.openxmlformats.org/officeDocument/2006/relationships/image" Target="../media/image35.png"/><Relationship Id="rId57" Type="http://schemas.openxmlformats.org/officeDocument/2006/relationships/image" Target="../media/image43.png"/><Relationship Id="rId10" Type="http://schemas.microsoft.com/office/2007/relationships/hdphoto" Target="../media/hdphoto1.wdp"/><Relationship Id="rId31" Type="http://schemas.openxmlformats.org/officeDocument/2006/relationships/image" Target="../media/image22.png"/><Relationship Id="rId44" Type="http://schemas.openxmlformats.org/officeDocument/2006/relationships/image" Target="../media/image30.jpeg"/><Relationship Id="rId52" Type="http://schemas.openxmlformats.org/officeDocument/2006/relationships/image" Target="../media/image38.png"/><Relationship Id="rId60" Type="http://schemas.openxmlformats.org/officeDocument/2006/relationships/image" Target="../media/image46.jpeg"/><Relationship Id="rId65" Type="http://schemas.openxmlformats.org/officeDocument/2006/relationships/image" Target="../media/image51.jpeg"/><Relationship Id="rId73" Type="http://schemas.openxmlformats.org/officeDocument/2006/relationships/image" Target="../media/image59.jpeg"/><Relationship Id="rId78" Type="http://schemas.openxmlformats.org/officeDocument/2006/relationships/image" Target="../media/image64.png"/><Relationship Id="rId81" Type="http://schemas.openxmlformats.org/officeDocument/2006/relationships/image" Target="../media/image67.png"/><Relationship Id="rId86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221A77-0139-4448-804E-83D70574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85" y="2666418"/>
            <a:ext cx="427824" cy="427824"/>
          </a:xfrm>
          <a:prstGeom prst="rect">
            <a:avLst/>
          </a:prstGeom>
        </p:spPr>
      </p:pic>
      <p:pic>
        <p:nvPicPr>
          <p:cNvPr id="5" name="그림 4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FF44D8AB-A133-4B22-9E6C-EF478D72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00" y="118838"/>
            <a:ext cx="403394" cy="403394"/>
          </a:xfrm>
          <a:prstGeom prst="rect">
            <a:avLst/>
          </a:prstGeom>
        </p:spPr>
      </p:pic>
      <p:pic>
        <p:nvPicPr>
          <p:cNvPr id="6" name="그림 5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B053A9E4-32F6-4DA9-96C6-0406CB8BC9D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3694" y="48279"/>
            <a:ext cx="544513" cy="544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5357A5-3DC3-4A35-AFC0-4390710503B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69" y="82388"/>
            <a:ext cx="533450" cy="476295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52A3B158-7415-4B90-BC4A-EF3E90159F2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13507" y="2130120"/>
            <a:ext cx="298570" cy="382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233B2C-A7C8-4E31-845F-6A8B30268E1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07" y="2128388"/>
            <a:ext cx="457840" cy="3845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AC09A8-34DD-43D5-A3D4-619F4ACAFC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92" y="4200"/>
            <a:ext cx="1468735" cy="6315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0F06AF-A97A-4938-83EB-B3EBEDC520B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0" r="100000">
                        <a14:foregroundMark x1="20217" y1="30741" x2="6630" y2="32407"/>
                        <a14:foregroundMark x1="54022" y1="34630" x2="47935" y2="33333"/>
                        <a14:foregroundMark x1="28370" y1="59630" x2="28804" y2="41852"/>
                        <a14:foregroundMark x1="20761" y1="83704" x2="27065" y2="72222"/>
                        <a14:foregroundMark x1="41522" y1="76111" x2="39457" y2="66111"/>
                        <a14:foregroundMark x1="51848" y1="62963" x2="52391" y2="62963"/>
                        <a14:foregroundMark x1="50109" y1="48333" x2="54565" y2="48889"/>
                        <a14:foregroundMark x1="4565" y1="15556" x2="4565" y2="15556"/>
                        <a14:foregroundMark x1="12717" y1="13519" x2="13478" y2="12778"/>
                        <a14:foregroundMark x1="17391" y1="15926" x2="17717" y2="14630"/>
                        <a14:foregroundMark x1="25978" y1="20741" x2="25435" y2="18333"/>
                        <a14:foregroundMark x1="41522" y1="15185" x2="41957" y2="13333"/>
                        <a14:foregroundMark x1="50761" y1="13148" x2="49348" y2="13519"/>
                        <a14:foregroundMark x1="55978" y1="13704" x2="57391" y2="12778"/>
                        <a14:foregroundMark x1="81196" y1="19259" x2="82391" y2="18889"/>
                        <a14:foregroundMark x1="85870" y1="12778" x2="86848" y2="12222"/>
                        <a14:foregroundMark x1="86957" y1="19074" x2="88043" y2="18519"/>
                        <a14:foregroundMark x1="51087" y1="20926" x2="50543" y2="18889"/>
                        <a14:foregroundMark x1="58478" y1="19630" x2="56848" y2="17963"/>
                        <a14:foregroundMark x1="20978" y1="16481" x2="21630" y2="14630"/>
                        <a14:foregroundMark x1="3696" y1="19815" x2="4457" y2="16296"/>
                        <a14:foregroundMark x1="6304" y1="16111" x2="8261" y2="16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18" y="725039"/>
            <a:ext cx="974014" cy="571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D0F7E7-4DD7-49C0-A423-EA1F56C5EF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0" y="91436"/>
            <a:ext cx="789254" cy="5013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879BFA-398B-4580-B230-6DE24D0773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804" b="96522" l="10000" r="90000">
                        <a14:foregroundMark x1="53370" y1="18696" x2="53043" y2="19348"/>
                        <a14:foregroundMark x1="52717" y1="34783" x2="52500" y2="37391"/>
                        <a14:foregroundMark x1="58913" y1="7826" x2="58478" y2="8804"/>
                        <a14:foregroundMark x1="79348" y1="60652" x2="78587" y2="59565"/>
                        <a14:foregroundMark x1="51848" y1="58478" x2="53696" y2="58587"/>
                        <a14:foregroundMark x1="49130" y1="68261" x2="50761" y2="68370"/>
                        <a14:foregroundMark x1="42826" y1="78370" x2="49348" y2="78696"/>
                        <a14:foregroundMark x1="58913" y1="92283" x2="61196" y2="92391"/>
                        <a14:foregroundMark x1="59239" y1="5109" x2="59239" y2="5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4" y="669956"/>
            <a:ext cx="633234" cy="6332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12F64B-2063-4D16-9E66-0B083ADB4FC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4" y="705081"/>
            <a:ext cx="942920" cy="5837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2D8829-6D0E-4A79-8761-E03A9C713E5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4891" l="1591" r="98182">
                        <a14:foregroundMark x1="31477" y1="39783" x2="39545" y2="37935"/>
                        <a14:foregroundMark x1="38409" y1="24674" x2="40795" y2="25326"/>
                        <a14:foregroundMark x1="53068" y1="25870" x2="54545" y2="36630"/>
                        <a14:foregroundMark x1="41932" y1="43478" x2="26136" y2="48043"/>
                        <a14:foregroundMark x1="23409" y1="59239" x2="25227" y2="35543"/>
                        <a14:foregroundMark x1="37955" y1="37500" x2="62045" y2="35978"/>
                        <a14:foregroundMark x1="37955" y1="18152" x2="60341" y2="43043"/>
                        <a14:foregroundMark x1="35682" y1="28804" x2="61477" y2="21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96" y="702234"/>
            <a:ext cx="590473" cy="6173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D27C65-1725-45CA-A90A-3F7CD04A2FB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208" b="89604" l="10000" r="91714">
                        <a14:foregroundMark x1="27429" y1="27228" x2="28000" y2="26733"/>
                        <a14:foregroundMark x1="32286" y1="60644" x2="31143" y2="59653"/>
                        <a14:foregroundMark x1="31143" y1="59406" x2="26571" y2="55693"/>
                        <a14:foregroundMark x1="59714" y1="60396" x2="68857" y2="60891"/>
                        <a14:foregroundMark x1="19714" y1="82178" x2="19714" y2="82178"/>
                        <a14:foregroundMark x1="29143" y1="79703" x2="29143" y2="79703"/>
                        <a14:foregroundMark x1="28571" y1="85891" x2="28571" y2="85891"/>
                        <a14:foregroundMark x1="32000" y1="83168" x2="32000" y2="83168"/>
                        <a14:foregroundMark x1="46000" y1="79455" x2="46000" y2="79455"/>
                        <a14:foregroundMark x1="52000" y1="81931" x2="52000" y2="81931"/>
                        <a14:foregroundMark x1="56857" y1="82426" x2="56857" y2="82426"/>
                        <a14:foregroundMark x1="69143" y1="82673" x2="69143" y2="82673"/>
                        <a14:foregroundMark x1="78286" y1="81188" x2="78286" y2="81188"/>
                        <a14:foregroundMark x1="85143" y1="79208" x2="85143" y2="79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9" y="1344507"/>
            <a:ext cx="426269" cy="4920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1133F6-C072-406A-9E63-CAC85F2FBBF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2" y="1255434"/>
            <a:ext cx="581109" cy="581109"/>
          </a:xfrm>
          <a:prstGeom prst="rect">
            <a:avLst/>
          </a:prstGeom>
        </p:spPr>
      </p:pic>
      <p:pic>
        <p:nvPicPr>
          <p:cNvPr id="18" name="Picture 2" descr="Apache Directory 홈 디렉토리 경량 디렉토리 액세스 프로토콜 PHP, linux, 텍스트, 커맨드 라인 인터페이스, 리눅스  png | PNGWing">
            <a:extLst>
              <a:ext uri="{FF2B5EF4-FFF2-40B4-BE49-F238E27FC236}">
                <a16:creationId xmlns:a16="http://schemas.microsoft.com/office/drawing/2014/main" id="{2011C96C-D31A-4756-84BF-25E56AF8C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33696" y1="72400" x2="33696" y2="72400"/>
                        <a14:foregroundMark x1="39457" y1="69600" x2="39457" y2="69600"/>
                        <a14:foregroundMark x1="49348" y1="68000" x2="49348" y2="68000"/>
                        <a14:foregroundMark x1="54891" y1="67600" x2="54891" y2="67600"/>
                        <a14:foregroundMark x1="57500" y1="66400" x2="57500" y2="66400"/>
                        <a14:foregroundMark x1="66630" y1="67200" x2="66630" y2="67200"/>
                        <a14:foregroundMark x1="44674" y1="26400" x2="44674" y2="26400"/>
                        <a14:foregroundMark x1="46087" y1="30800" x2="46087" y2="30800"/>
                        <a14:foregroundMark x1="44239" y1="36800" x2="46196" y2="33200"/>
                        <a14:foregroundMark x1="48152" y1="31000" x2="54565" y2="21000"/>
                        <a14:foregroundMark x1="42065" y1="80400" x2="42065" y2="80400"/>
                        <a14:foregroundMark x1="43043" y1="79400" x2="43043" y2="79400"/>
                        <a14:foregroundMark x1="41630" y1="79600" x2="68478" y2="80000"/>
                        <a14:foregroundMark x1="42174" y1="45800" x2="43587" y2="40000"/>
                        <a14:foregroundMark x1="39783" y1="48800" x2="40761" y2="49800"/>
                        <a14:foregroundMark x1="43261" y1="51200" x2="43913" y2="52600"/>
                        <a14:foregroundMark x1="40000" y1="46400" x2="41196" y2="47800"/>
                        <a14:foregroundMark x1="37935" y1="50000" x2="39348" y2="48600"/>
                        <a14:foregroundMark x1="41630" y1="81400" x2="68587" y2="81200"/>
                        <a14:backgroundMark x1="34239" y1="69000" x2="34239" y2="69000"/>
                        <a14:backgroundMark x1="47174" y1="72800" x2="47174" y2="72800"/>
                        <a14:backgroundMark x1="65870" y1="68600" x2="65870" y2="68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41" t="8439" r="26538" b="11127"/>
          <a:stretch/>
        </p:blipFill>
        <p:spPr bwMode="auto">
          <a:xfrm>
            <a:off x="451045" y="2036517"/>
            <a:ext cx="560408" cy="52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240CEA1-EDB6-4D8B-81E9-C5FC9089506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804" b="98824" l="714" r="98571">
                        <a14:foregroundMark x1="41429" y1="62745" x2="41310" y2="62353"/>
                        <a14:foregroundMark x1="44881" y1="62745" x2="44881" y2="62353"/>
                        <a14:foregroundMark x1="61905" y1="39216" x2="61905" y2="39216"/>
                        <a14:foregroundMark x1="66786" y1="25490" x2="66786" y2="25490"/>
                        <a14:foregroundMark x1="66548" y1="45490" x2="66548" y2="45490"/>
                        <a14:foregroundMark x1="70714" y1="43922" x2="70714" y2="43922"/>
                        <a14:foregroundMark x1="90238" y1="40000" x2="90238" y2="40000"/>
                        <a14:foregroundMark x1="26071" y1="39608" x2="26071" y2="39608"/>
                        <a14:foregroundMark x1="26548" y1="48627" x2="26548" y2="48627"/>
                        <a14:foregroundMark x1="22857" y1="50196" x2="22857" y2="50196"/>
                        <a14:foregroundMark x1="23095" y1="48627" x2="23095" y2="48627"/>
                        <a14:foregroundMark x1="96310" y1="41176" x2="96310" y2="411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8" y="2181254"/>
            <a:ext cx="907126" cy="2753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7F8134E-A206-4B80-BD26-60DAFDF17F11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0889" y1="51231" x2="30889" y2="51231"/>
                        <a14:foregroundMark x1="43889" y1="52615" x2="43889" y2="52615"/>
                        <a14:foregroundMark x1="60556" y1="50154" x2="60556" y2="50154"/>
                        <a14:foregroundMark x1="70556" y1="50154" x2="70556" y2="50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62" y="1892567"/>
            <a:ext cx="1179928" cy="8521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CC416D-41D2-48FD-8CEB-65146435BBA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47" y="2012593"/>
            <a:ext cx="612118" cy="6121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5D7055-DFCE-4111-B9CE-C82BD956904C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0" y="2682751"/>
            <a:ext cx="778573" cy="4151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CD568EE-04B3-417F-AE9C-E32FB1B15911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31000" r="68556">
                        <a14:foregroundMark x1="40778" y1="29200" x2="40778" y2="29200"/>
                        <a14:foregroundMark x1="42556" y1="26600" x2="42556" y2="26600"/>
                        <a14:foregroundMark x1="45000" y1="25400" x2="45000" y2="25400"/>
                        <a14:foregroundMark x1="47667" y1="23600" x2="47667" y2="23600"/>
                        <a14:foregroundMark x1="49111" y1="76600" x2="49111" y2="76600"/>
                        <a14:foregroundMark x1="48556" y1="67600" x2="48556" y2="67600"/>
                        <a14:foregroundMark x1="50444" y1="63600" x2="50444" y2="63600"/>
                        <a14:foregroundMark x1="52444" y1="52200" x2="52444" y2="52200"/>
                        <a14:foregroundMark x1="53667" y1="47000" x2="53667" y2="47000"/>
                        <a14:foregroundMark x1="47333" y1="76400" x2="47889" y2="76600"/>
                        <a14:foregroundMark x1="48556" y1="23600" x2="49111" y2="23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37" t="19789" r="31572" b="20456"/>
          <a:stretch/>
        </p:blipFill>
        <p:spPr>
          <a:xfrm>
            <a:off x="413864" y="3201280"/>
            <a:ext cx="579808" cy="5175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A086DA-A3D7-4788-BE20-533A0F893006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14053" y="3238390"/>
            <a:ext cx="468144" cy="4681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CEEDECF-F23F-41CD-862A-C9A776B1A8D6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print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1346" b="98077" l="10000" r="90000">
                        <a14:foregroundMark x1="41222" y1="34615" x2="43667" y2="36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18114"/>
          <a:stretch/>
        </p:blipFill>
        <p:spPr>
          <a:xfrm>
            <a:off x="1566703" y="3183411"/>
            <a:ext cx="600042" cy="54867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60D9747-AECF-41C6-9915-91FA3DC5C3BC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07" y="3238390"/>
            <a:ext cx="401162" cy="464666"/>
          </a:xfrm>
          <a:prstGeom prst="rect">
            <a:avLst/>
          </a:prstGeom>
        </p:spPr>
      </p:pic>
      <p:pic>
        <p:nvPicPr>
          <p:cNvPr id="27" name="Picture 6" descr="Gantt chart Computer Icons Organization Statistics, business meeting  transparent background PNG clipart | HiClipart">
            <a:extLst>
              <a:ext uri="{FF2B5EF4-FFF2-40B4-BE49-F238E27FC236}">
                <a16:creationId xmlns:a16="http://schemas.microsoft.com/office/drawing/2014/main" id="{D3B4FA45-497A-4FCB-B128-5396A2D3B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4" y="3839029"/>
            <a:ext cx="404873" cy="40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E6F0577-7AA4-4B8F-AE8B-854E2B04CAFF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4" y="3857115"/>
            <a:ext cx="1172519" cy="36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03A60B-2AC1-4F38-BD25-BC82CE2880B0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2874" b="98851" l="3161" r="89943">
                        <a14:foregroundMark x1="63506" y1="79310" x2="63506" y2="79310"/>
                        <a14:foregroundMark x1="72414" y1="68966" x2="72414" y2="68966"/>
                        <a14:foregroundMark x1="74425" y1="79598" x2="74713" y2="81322"/>
                        <a14:foregroundMark x1="81897" y1="77299" x2="81897" y2="75000"/>
                        <a14:foregroundMark x1="59195" y1="88218" x2="62931" y2="88506"/>
                        <a14:foregroundMark x1="56609" y1="82759" x2="54310" y2="78448"/>
                        <a14:foregroundMark x1="54885" y1="89368" x2="54598" y2="87931"/>
                        <a14:foregroundMark x1="54023" y1="94253" x2="58621" y2="94828"/>
                        <a14:foregroundMark x1="63793" y1="92529" x2="65517" y2="89368"/>
                        <a14:foregroundMark x1="57471" y1="75862" x2="58621" y2="75862"/>
                        <a14:foregroundMark x1="63218" y1="81897" x2="59770" y2="83046"/>
                        <a14:foregroundMark x1="72126" y1="76149" x2="72414" y2="83333"/>
                        <a14:foregroundMark x1="81897" y1="78161" x2="80747" y2="85345"/>
                        <a14:foregroundMark x1="81609" y1="73563" x2="82471" y2="72701"/>
                        <a14:foregroundMark x1="73563" y1="69828" x2="73276" y2="67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9" y="4321323"/>
            <a:ext cx="473242" cy="47324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B868F19-C06D-418E-B236-476515169E7A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backgroundRemoval t="3064" b="94975" l="2442" r="96628">
                        <a14:foregroundMark x1="10814" y1="91667" x2="10581" y2="90564"/>
                        <a14:foregroundMark x1="28023" y1="88603" x2="27674" y2="86765"/>
                        <a14:foregroundMark x1="34884" y1="78554" x2="35930" y2="78064"/>
                        <a14:foregroundMark x1="26860" y1="72304" x2="28023" y2="71569"/>
                        <a14:foregroundMark x1="48140" y1="81005" x2="49535" y2="76838"/>
                        <a14:foregroundMark x1="66512" y1="81618" x2="65814" y2="78309"/>
                        <a14:foregroundMark x1="84186" y1="84681" x2="84651" y2="800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4" y="4314090"/>
            <a:ext cx="487720" cy="46276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FA4ECA0-F4EF-4EEF-8AC1-E575F1BB676B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74" y="4342147"/>
            <a:ext cx="407240" cy="407240"/>
          </a:xfrm>
          <a:prstGeom prst="rect">
            <a:avLst/>
          </a:prstGeom>
        </p:spPr>
      </p:pic>
      <p:pic>
        <p:nvPicPr>
          <p:cNvPr id="89" name="그림 132">
            <a:extLst>
              <a:ext uri="{FF2B5EF4-FFF2-40B4-BE49-F238E27FC236}">
                <a16:creationId xmlns:a16="http://schemas.microsoft.com/office/drawing/2014/main" id="{9608CE8F-8D9A-4FC9-9147-8140BA92CEE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47" y="179649"/>
            <a:ext cx="1444465" cy="53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그림 133">
            <a:extLst>
              <a:ext uri="{FF2B5EF4-FFF2-40B4-BE49-F238E27FC236}">
                <a16:creationId xmlns:a16="http://schemas.microsoft.com/office/drawing/2014/main" id="{EDE8C370-D120-41A5-910E-4EF0AE80F36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955" y="808262"/>
            <a:ext cx="1618229" cy="46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그림 134">
            <a:extLst>
              <a:ext uri="{FF2B5EF4-FFF2-40B4-BE49-F238E27FC236}">
                <a16:creationId xmlns:a16="http://schemas.microsoft.com/office/drawing/2014/main" id="{698C9E4F-5D0A-408E-80A0-0DADE10F0A6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13" y="2311203"/>
            <a:ext cx="808724" cy="50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그림 135">
            <a:extLst>
              <a:ext uri="{FF2B5EF4-FFF2-40B4-BE49-F238E27FC236}">
                <a16:creationId xmlns:a16="http://schemas.microsoft.com/office/drawing/2014/main" id="{F5F394ED-B91B-472B-A4D7-06BB6EFB137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58" y="396003"/>
            <a:ext cx="506446" cy="49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그림 136">
            <a:extLst>
              <a:ext uri="{FF2B5EF4-FFF2-40B4-BE49-F238E27FC236}">
                <a16:creationId xmlns:a16="http://schemas.microsoft.com/office/drawing/2014/main" id="{6FCF80A7-596B-455A-8EC5-27A6E88108CE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991" y="309181"/>
            <a:ext cx="662680" cy="6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그림 137">
            <a:extLst>
              <a:ext uri="{FF2B5EF4-FFF2-40B4-BE49-F238E27FC236}">
                <a16:creationId xmlns:a16="http://schemas.microsoft.com/office/drawing/2014/main" id="{2E1800A7-E5EC-4AE0-9903-EE349D30C2A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630" y="4217102"/>
            <a:ext cx="1722192" cy="82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그림 138">
            <a:extLst>
              <a:ext uri="{FF2B5EF4-FFF2-40B4-BE49-F238E27FC236}">
                <a16:creationId xmlns:a16="http://schemas.microsoft.com/office/drawing/2014/main" id="{BB2DFD1A-35E4-47E9-BAC8-F982E0E21E8C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43" y="2322999"/>
            <a:ext cx="1490197" cy="50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그림 139">
            <a:extLst>
              <a:ext uri="{FF2B5EF4-FFF2-40B4-BE49-F238E27FC236}">
                <a16:creationId xmlns:a16="http://schemas.microsoft.com/office/drawing/2014/main" id="{2EF75809-00D7-4E81-A6E3-9A11BB65D29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72" y="1749229"/>
            <a:ext cx="975221" cy="52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그림 140">
            <a:extLst>
              <a:ext uri="{FF2B5EF4-FFF2-40B4-BE49-F238E27FC236}">
                <a16:creationId xmlns:a16="http://schemas.microsoft.com/office/drawing/2014/main" id="{D802FC67-4670-4683-8FA1-E3328E99B91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696" y="1099242"/>
            <a:ext cx="695403" cy="46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그림 141">
            <a:extLst>
              <a:ext uri="{FF2B5EF4-FFF2-40B4-BE49-F238E27FC236}">
                <a16:creationId xmlns:a16="http://schemas.microsoft.com/office/drawing/2014/main" id="{F010C741-F03B-408E-8FA1-D989E33398F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60" y="246070"/>
            <a:ext cx="1137158" cy="70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142">
            <a:extLst>
              <a:ext uri="{FF2B5EF4-FFF2-40B4-BE49-F238E27FC236}">
                <a16:creationId xmlns:a16="http://schemas.microsoft.com/office/drawing/2014/main" id="{54C8504A-BFE7-47C6-9EC9-34B2BF95CD72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89" y="1754522"/>
            <a:ext cx="1106003" cy="58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그림 143">
            <a:extLst>
              <a:ext uri="{FF2B5EF4-FFF2-40B4-BE49-F238E27FC236}">
                <a16:creationId xmlns:a16="http://schemas.microsoft.com/office/drawing/2014/main" id="{7796144E-6126-44FE-86B4-0C79593F5F7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93" y="1425970"/>
            <a:ext cx="1204890" cy="83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그림 145">
            <a:extLst>
              <a:ext uri="{FF2B5EF4-FFF2-40B4-BE49-F238E27FC236}">
                <a16:creationId xmlns:a16="http://schemas.microsoft.com/office/drawing/2014/main" id="{BA9ECA18-946E-4AC4-8EAE-29CE2E22597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69" y="2137854"/>
            <a:ext cx="1434016" cy="6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그림 148">
            <a:extLst>
              <a:ext uri="{FF2B5EF4-FFF2-40B4-BE49-F238E27FC236}">
                <a16:creationId xmlns:a16="http://schemas.microsoft.com/office/drawing/2014/main" id="{0A4FE524-7088-4939-9EAA-984E3BB6F01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460" y="2465816"/>
            <a:ext cx="681554" cy="19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57"/>
          <a:srcRect/>
          <a:stretch>
            <a:fillRect/>
          </a:stretch>
        </p:blipFill>
        <p:spPr bwMode="auto">
          <a:xfrm>
            <a:off x="7254703" y="3082626"/>
            <a:ext cx="23431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8"/>
          <a:srcRect/>
          <a:stretch>
            <a:fillRect/>
          </a:stretch>
        </p:blipFill>
        <p:spPr bwMode="auto">
          <a:xfrm>
            <a:off x="4743278" y="3108026"/>
            <a:ext cx="22098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그림 144">
            <a:extLst>
              <a:ext uri="{FF2B5EF4-FFF2-40B4-BE49-F238E27FC236}">
                <a16:creationId xmlns:a16="http://schemas.microsoft.com/office/drawing/2014/main" id="{D1E06443-01C3-4DC1-B53C-8A867DF6DC5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11" y="1396708"/>
            <a:ext cx="1796416" cy="71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그림 146">
            <a:extLst>
              <a:ext uri="{FF2B5EF4-FFF2-40B4-BE49-F238E27FC236}">
                <a16:creationId xmlns:a16="http://schemas.microsoft.com/office/drawing/2014/main" id="{EDE4CB58-5916-4882-8D00-549DB7435D3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90" y="4434012"/>
            <a:ext cx="1220606" cy="64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그림 147">
            <a:extLst>
              <a:ext uri="{FF2B5EF4-FFF2-40B4-BE49-F238E27FC236}">
                <a16:creationId xmlns:a16="http://schemas.microsoft.com/office/drawing/2014/main" id="{9231E06A-293B-4F26-ADEF-9A7BD956B483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50" y="5947840"/>
            <a:ext cx="1377644" cy="77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그림 149">
            <a:extLst>
              <a:ext uri="{FF2B5EF4-FFF2-40B4-BE49-F238E27FC236}">
                <a16:creationId xmlns:a16="http://schemas.microsoft.com/office/drawing/2014/main" id="{78229541-5C62-4740-B747-0AEFC1EAA8D0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84" y="4367210"/>
            <a:ext cx="726775" cy="72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그림 150">
            <a:extLst>
              <a:ext uri="{FF2B5EF4-FFF2-40B4-BE49-F238E27FC236}">
                <a16:creationId xmlns:a16="http://schemas.microsoft.com/office/drawing/2014/main" id="{B813090A-91A5-42E7-A9DB-C5F496813AE5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360" y="5128943"/>
            <a:ext cx="1202560" cy="60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그림 151">
            <a:extLst>
              <a:ext uri="{FF2B5EF4-FFF2-40B4-BE49-F238E27FC236}">
                <a16:creationId xmlns:a16="http://schemas.microsoft.com/office/drawing/2014/main" id="{EA4F9D4B-1C36-4B5E-A6A3-D0541505FB8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3" y="5947840"/>
            <a:ext cx="1098041" cy="61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그림 152">
            <a:extLst>
              <a:ext uri="{FF2B5EF4-FFF2-40B4-BE49-F238E27FC236}">
                <a16:creationId xmlns:a16="http://schemas.microsoft.com/office/drawing/2014/main" id="{48608081-7733-49F9-9EBF-95A90C75AA2A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62" y="4576922"/>
            <a:ext cx="1109635" cy="110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그림 161">
            <a:extLst>
              <a:ext uri="{FF2B5EF4-FFF2-40B4-BE49-F238E27FC236}">
                <a16:creationId xmlns:a16="http://schemas.microsoft.com/office/drawing/2014/main" id="{5EF5A45D-7482-464A-9700-6E01C590C51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841" y="6313642"/>
            <a:ext cx="1638763" cy="45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그림 162">
            <a:extLst>
              <a:ext uri="{FF2B5EF4-FFF2-40B4-BE49-F238E27FC236}">
                <a16:creationId xmlns:a16="http://schemas.microsoft.com/office/drawing/2014/main" id="{1A96CF3F-1DBE-4193-B8C1-7B4ED286A712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31" y="6206727"/>
            <a:ext cx="1420569" cy="5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그림 163">
            <a:extLst>
              <a:ext uri="{FF2B5EF4-FFF2-40B4-BE49-F238E27FC236}">
                <a16:creationId xmlns:a16="http://schemas.microsoft.com/office/drawing/2014/main" id="{10BE4613-69F6-4112-921E-718E1AD56F71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32" y="4335317"/>
            <a:ext cx="978868" cy="65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그림 164">
            <a:extLst>
              <a:ext uri="{FF2B5EF4-FFF2-40B4-BE49-F238E27FC236}">
                <a16:creationId xmlns:a16="http://schemas.microsoft.com/office/drawing/2014/main" id="{023C4884-EB07-45F9-BD5B-A91E6B068BD4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841" y="4636340"/>
            <a:ext cx="1325324" cy="62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70"/>
          <a:srcRect/>
          <a:stretch>
            <a:fillRect/>
          </a:stretch>
        </p:blipFill>
        <p:spPr bwMode="auto">
          <a:xfrm>
            <a:off x="2790011" y="3049073"/>
            <a:ext cx="17811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" name="그림 153">
            <a:extLst>
              <a:ext uri="{FF2B5EF4-FFF2-40B4-BE49-F238E27FC236}">
                <a16:creationId xmlns:a16="http://schemas.microsoft.com/office/drawing/2014/main" id="{71C105FD-F8CF-486D-980A-DBA5EF7C0C83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970" y="281578"/>
            <a:ext cx="715713" cy="62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그림 154">
            <a:extLst>
              <a:ext uri="{FF2B5EF4-FFF2-40B4-BE49-F238E27FC236}">
                <a16:creationId xmlns:a16="http://schemas.microsoft.com/office/drawing/2014/main" id="{07AA1499-38EF-4F61-93D5-7144C829BED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677" y="1053284"/>
            <a:ext cx="1224961" cy="6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그림 156">
            <a:extLst>
              <a:ext uri="{FF2B5EF4-FFF2-40B4-BE49-F238E27FC236}">
                <a16:creationId xmlns:a16="http://schemas.microsoft.com/office/drawing/2014/main" id="{048B678E-C50B-4CAA-89D2-AD094E3287E4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507" y="2247693"/>
            <a:ext cx="893247" cy="63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그림 157">
            <a:extLst>
              <a:ext uri="{FF2B5EF4-FFF2-40B4-BE49-F238E27FC236}">
                <a16:creationId xmlns:a16="http://schemas.microsoft.com/office/drawing/2014/main" id="{10429E45-4249-42EC-921F-956399756600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95" y="196912"/>
            <a:ext cx="1311360" cy="65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그림 158">
            <a:extLst>
              <a:ext uri="{FF2B5EF4-FFF2-40B4-BE49-F238E27FC236}">
                <a16:creationId xmlns:a16="http://schemas.microsoft.com/office/drawing/2014/main" id="{7931DDC1-6A2D-4507-84EB-736C42EC11FD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534" y="2085833"/>
            <a:ext cx="1105735" cy="110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그림 159">
            <a:extLst>
              <a:ext uri="{FF2B5EF4-FFF2-40B4-BE49-F238E27FC236}">
                <a16:creationId xmlns:a16="http://schemas.microsoft.com/office/drawing/2014/main" id="{53106FA2-F6D8-4C52-9F3C-0C4ED713D531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374" y="1186803"/>
            <a:ext cx="1276327" cy="7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그림 160">
            <a:extLst>
              <a:ext uri="{FF2B5EF4-FFF2-40B4-BE49-F238E27FC236}">
                <a16:creationId xmlns:a16="http://schemas.microsoft.com/office/drawing/2014/main" id="{22B4289D-B053-4AE9-A8CA-FEE781B54E05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804" y="1766376"/>
            <a:ext cx="1227512" cy="4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8"/>
          <a:srcRect/>
          <a:stretch>
            <a:fillRect/>
          </a:stretch>
        </p:blipFill>
        <p:spPr bwMode="auto">
          <a:xfrm>
            <a:off x="9244863" y="6101193"/>
            <a:ext cx="1804473" cy="56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9"/>
          <a:srcRect/>
          <a:stretch>
            <a:fillRect/>
          </a:stretch>
        </p:blipFill>
        <p:spPr bwMode="auto">
          <a:xfrm>
            <a:off x="11284663" y="5955193"/>
            <a:ext cx="602804" cy="72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0"/>
          <a:srcRect/>
          <a:stretch>
            <a:fillRect/>
          </a:stretch>
        </p:blipFill>
        <p:spPr bwMode="auto">
          <a:xfrm>
            <a:off x="11244989" y="5191153"/>
            <a:ext cx="771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DAE6165-AAD9-40EF-9429-42861E8673A9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3960437" y="5372128"/>
            <a:ext cx="1385887" cy="85725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2F9A0C5-B128-4441-9D82-57AC04ECDA48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5577546" y="5343885"/>
            <a:ext cx="1943100" cy="56197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F34CEDF0-D707-4BBA-AB8F-01BCA203F5A9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6138741" y="6022346"/>
            <a:ext cx="2524125" cy="75247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40FC70F-2554-477C-8CDF-83C328CD5AEB}"/>
              </a:ext>
            </a:extLst>
          </p:cNvPr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336272" y="5038398"/>
            <a:ext cx="1725222" cy="832076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9D534D2-F3EE-42D2-B884-F2DCA078AC09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2296821" y="5227225"/>
            <a:ext cx="1141482" cy="78972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36842E8C-90E0-4922-B59D-E739C7C585B8}"/>
              </a:ext>
            </a:extLst>
          </p:cNvPr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9806714" y="3440619"/>
            <a:ext cx="2209800" cy="588445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D822FE2-B62E-46E8-A8BA-E608FE969CD1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5282455" y="1167359"/>
            <a:ext cx="1367918" cy="5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0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Kosmo_00</dc:creator>
  <cp:lastModifiedBy>Kosmo_27</cp:lastModifiedBy>
  <cp:revision>10</cp:revision>
  <dcterms:created xsi:type="dcterms:W3CDTF">2020-12-07T04:16:57Z</dcterms:created>
  <dcterms:modified xsi:type="dcterms:W3CDTF">2021-05-20T00:14:24Z</dcterms:modified>
</cp:coreProperties>
</file>