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6F1A8-44C4-44E5-82A6-B31E0C985577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5A534-074F-4571-8038-EEADC50C4E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83595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6F1A8-44C4-44E5-82A6-B31E0C985577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5A534-074F-4571-8038-EEADC50C4E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24196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6F1A8-44C4-44E5-82A6-B31E0C985577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5A534-074F-4571-8038-EEADC50C4E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83457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6F1A8-44C4-44E5-82A6-B31E0C985577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5A534-074F-4571-8038-EEADC50C4E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99725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6F1A8-44C4-44E5-82A6-B31E0C985577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5A534-074F-4571-8038-EEADC50C4E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64849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6F1A8-44C4-44E5-82A6-B31E0C985577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5A534-074F-4571-8038-EEADC50C4E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04405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6F1A8-44C4-44E5-82A6-B31E0C985577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5A534-074F-4571-8038-EEADC50C4E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03540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6F1A8-44C4-44E5-82A6-B31E0C985577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5A534-074F-4571-8038-EEADC50C4E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08526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6F1A8-44C4-44E5-82A6-B31E0C985577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5A534-074F-4571-8038-EEADC50C4E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02988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6F1A8-44C4-44E5-82A6-B31E0C985577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5A534-074F-4571-8038-EEADC50C4E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61138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6F1A8-44C4-44E5-82A6-B31E0C985577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5A534-074F-4571-8038-EEADC50C4E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64648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6F1A8-44C4-44E5-82A6-B31E0C985577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5A534-074F-4571-8038-EEADC50C4E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6982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D7B7EE40-BAD9-4569-9BF6-F6E9ACA78A3C}"/>
              </a:ext>
            </a:extLst>
          </p:cNvPr>
          <p:cNvSpPr txBox="1"/>
          <p:nvPr/>
        </p:nvSpPr>
        <p:spPr>
          <a:xfrm>
            <a:off x="83734" y="155419"/>
            <a:ext cx="244664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KOSMO 0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팀 소개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Members Introduction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AB4C8245-D0E4-4D79-B3E9-2FB89CE6FE84}"/>
              </a:ext>
            </a:extLst>
          </p:cNvPr>
          <p:cNvSpPr/>
          <p:nvPr/>
        </p:nvSpPr>
        <p:spPr>
          <a:xfrm>
            <a:off x="35496" y="54493"/>
            <a:ext cx="2566890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3E7E57F4-6423-4511-8F2C-991E2FA291ED}"/>
              </a:ext>
            </a:extLst>
          </p:cNvPr>
          <p:cNvSpPr txBox="1"/>
          <p:nvPr/>
        </p:nvSpPr>
        <p:spPr>
          <a:xfrm>
            <a:off x="40296" y="3811505"/>
            <a:ext cx="16513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총괄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 Spring MVC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BigData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: CNN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Deep Learning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3E7E57F4-6423-4511-8F2C-991E2FA291ED}"/>
              </a:ext>
            </a:extLst>
          </p:cNvPr>
          <p:cNvSpPr txBox="1"/>
          <p:nvPr/>
        </p:nvSpPr>
        <p:spPr>
          <a:xfrm>
            <a:off x="1835696" y="3798624"/>
            <a:ext cx="20162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DataBase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</a:rPr>
              <a:t>Spring MVC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BigData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: Crawling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BigData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Django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3E7E57F4-6423-4511-8F2C-991E2FA291ED}"/>
              </a:ext>
            </a:extLst>
          </p:cNvPr>
          <p:cNvSpPr txBox="1"/>
          <p:nvPr/>
        </p:nvSpPr>
        <p:spPr>
          <a:xfrm>
            <a:off x="3779912" y="3788421"/>
            <a:ext cx="19935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</a:rPr>
              <a:t>Spring MVC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DataBase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BigData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: Crawling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3E7E57F4-6423-4511-8F2C-991E2FA291ED}"/>
              </a:ext>
            </a:extLst>
          </p:cNvPr>
          <p:cNvSpPr txBox="1"/>
          <p:nvPr/>
        </p:nvSpPr>
        <p:spPr>
          <a:xfrm>
            <a:off x="5701446" y="3750539"/>
            <a:ext cx="16068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 Front End UI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</a:rPr>
              <a:t>Spring MVC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 Big Data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 AI: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Chatbot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3E7E57F4-6423-4511-8F2C-991E2FA291ED}"/>
              </a:ext>
            </a:extLst>
          </p:cNvPr>
          <p:cNvSpPr txBox="1"/>
          <p:nvPr/>
        </p:nvSpPr>
        <p:spPr>
          <a:xfrm>
            <a:off x="7429638" y="3723055"/>
            <a:ext cx="160685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</a:rPr>
              <a:t>Spring MVC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DataBase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 Big Data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5001" y="980728"/>
            <a:ext cx="9128999" cy="276791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229791" y="1018698"/>
            <a:ext cx="1128630" cy="1696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107504" y="3233329"/>
            <a:ext cx="1491048" cy="41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홍길동</a:t>
            </a:r>
            <a:r>
              <a:rPr lang="en-US" altLang="ko-KR" dirty="0"/>
              <a:t>(</a:t>
            </a:r>
            <a:r>
              <a:rPr lang="ko-KR" altLang="en-US" dirty="0"/>
              <a:t>팀장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1979712" y="3239155"/>
            <a:ext cx="1688757" cy="41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이순신</a:t>
            </a:r>
            <a:r>
              <a:rPr lang="en-US" altLang="ko-KR" dirty="0"/>
              <a:t>(</a:t>
            </a:r>
            <a:r>
              <a:rPr lang="ko-KR" altLang="en-US" dirty="0" err="1"/>
              <a:t>부팀장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047736" y="3239155"/>
            <a:ext cx="1359243" cy="41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김유신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773454" y="3239155"/>
            <a:ext cx="1359243" cy="41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임꺽정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7501646" y="3242397"/>
            <a:ext cx="1359243" cy="41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장나라</a:t>
            </a:r>
          </a:p>
        </p:txBody>
      </p:sp>
      <p:sp>
        <p:nvSpPr>
          <p:cNvPr id="47" name="타원 46"/>
          <p:cNvSpPr/>
          <p:nvPr/>
        </p:nvSpPr>
        <p:spPr>
          <a:xfrm>
            <a:off x="2259775" y="1044398"/>
            <a:ext cx="1128630" cy="1696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4163042" y="1044397"/>
            <a:ext cx="1128630" cy="1696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5888760" y="1045133"/>
            <a:ext cx="1128630" cy="1696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7667948" y="1051923"/>
            <a:ext cx="1128630" cy="1696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3E7E57F4-6423-4511-8F2C-991E2FA291ED}"/>
              </a:ext>
            </a:extLst>
          </p:cNvPr>
          <p:cNvSpPr txBox="1"/>
          <p:nvPr/>
        </p:nvSpPr>
        <p:spPr>
          <a:xfrm>
            <a:off x="35496" y="5373216"/>
            <a:ext cx="9049855" cy="1361911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JAVA </a:t>
            </a:r>
            <a:r>
              <a:rPr lang="en-US" altLang="ko-KR" sz="11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Servle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1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JSP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Spring </a:t>
            </a:r>
            <a:r>
              <a:rPr lang="en-US" altLang="ko-KR" sz="11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MVC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Maven, </a:t>
            </a:r>
            <a:r>
              <a:rPr lang="en-US" altLang="ko-KR" sz="11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JDBC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1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Mybatis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1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SpringBoot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MVC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Hibernate, </a:t>
            </a:r>
            <a:r>
              <a:rPr lang="en-US" altLang="ko-KR" sz="11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JPA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Lombok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1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Devtools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1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HTML5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1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CSS3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1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Javascript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1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jQuery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algn="just">
              <a:lnSpc>
                <a:spcPct val="150000"/>
              </a:lnSpc>
            </a:pP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Ajax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XML, </a:t>
            </a:r>
            <a:r>
              <a:rPr lang="en-US" altLang="ko-KR" sz="11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JSON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Bootstrap, </a:t>
            </a:r>
            <a:r>
              <a:rPr lang="ko-KR" altLang="en-US" sz="11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반응형</a:t>
            </a:r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모바일</a:t>
            </a:r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웹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오픈 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연동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행정안전부</a:t>
            </a:r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도로명</a:t>
            </a:r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주소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1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Daum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카카오 주소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기상청 </a:t>
            </a:r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동네 예보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구글</a:t>
            </a:r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Map API </a:t>
            </a:r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간편 로그인 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연동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네이버</a:t>
            </a:r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로그인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카카오 </a:t>
            </a:r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로그인 등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), React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Express, 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Node.js, Android 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App(JAVA), </a:t>
            </a:r>
            <a:r>
              <a:rPr lang="en-US" altLang="ko-KR" sz="11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Gradle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1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Okhttp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Retrofit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1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JSOUP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algn="just">
              <a:lnSpc>
                <a:spcPct val="150000"/>
              </a:lnSpc>
            </a:pPr>
            <a:r>
              <a:rPr lang="ko-KR" altLang="en-US" sz="11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아임포트</a:t>
            </a:r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결제 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연동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웹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ko-KR" altLang="en-US" sz="11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앱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게시판 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CRUD, </a:t>
            </a:r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그래프 </a:t>
            </a:r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시각화 통계 기능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안드로이드</a:t>
            </a:r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앱</a:t>
            </a:r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크롤링</a:t>
            </a:r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정보 수집 및 처리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안드로이드</a:t>
            </a:r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앱</a:t>
            </a:r>
            <a:endParaRPr lang="en-US" altLang="ko-KR" sz="11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GPS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WI-</a:t>
            </a:r>
            <a:r>
              <a:rPr lang="en-US" altLang="ko-KR" sz="11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FI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1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LTE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위치 기반 기능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웹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ko-KR" altLang="en-US" sz="11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앱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채팅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Python, Flask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sz="11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Django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en-US" altLang="ko-KR" sz="11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DataBase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1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UML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1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ERD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QA(Test), Oracle 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endParaRPr lang="en-US" altLang="ko-KR" sz="11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378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7B7EE40-BAD9-4569-9BF6-F6E9ACA78A3C}"/>
              </a:ext>
            </a:extLst>
          </p:cNvPr>
          <p:cNvSpPr txBox="1"/>
          <p:nvPr/>
        </p:nvSpPr>
        <p:spPr>
          <a:xfrm>
            <a:off x="191715" y="164509"/>
            <a:ext cx="20184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ea typeface="맑은 고딕" panose="020B0503020000020004" pitchFamily="50" charset="-127"/>
              </a:rPr>
              <a:t>1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ea typeface="맑은 고딕" panose="020B0503020000020004" pitchFamily="50" charset="-127"/>
              </a:rPr>
              <a:t>팀 후기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ea typeface="맑은 고딕" panose="020B0503020000020004" pitchFamily="50" charset="-127"/>
            </a:endParaRPr>
          </a:p>
          <a:p>
            <a:pPr algn="ctr"/>
            <a:r>
              <a:rPr lang="en-US" altLang="ko-KR" sz="2000" dirty="0" smtClean="0"/>
              <a:t>Epilogue</a:t>
            </a:r>
            <a:endParaRPr lang="ko-KR" altLang="en-US" sz="10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AB4C8245-D0E4-4D79-B3E9-2FB89CE6FE84}"/>
              </a:ext>
            </a:extLst>
          </p:cNvPr>
          <p:cNvSpPr/>
          <p:nvPr/>
        </p:nvSpPr>
        <p:spPr>
          <a:xfrm>
            <a:off x="134161" y="91339"/>
            <a:ext cx="2133583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6632DE4-05BF-484D-A512-A666F8FDB8DA}"/>
              </a:ext>
            </a:extLst>
          </p:cNvPr>
          <p:cNvSpPr txBox="1"/>
          <p:nvPr/>
        </p:nvSpPr>
        <p:spPr>
          <a:xfrm>
            <a:off x="971600" y="1233301"/>
            <a:ext cx="1152128" cy="40011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n>
                  <a:solidFill>
                    <a:srgbClr val="55211B">
                      <a:alpha val="30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성</a:t>
            </a:r>
            <a:r>
              <a:rPr lang="ko-KR" altLang="en-US" sz="2000" dirty="0">
                <a:ln>
                  <a:solidFill>
                    <a:srgbClr val="55211B">
                      <a:alpha val="30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5D7E19A-AADA-499D-81AF-CDDD8B930C43}"/>
              </a:ext>
            </a:extLst>
          </p:cNvPr>
          <p:cNvSpPr txBox="1"/>
          <p:nvPr/>
        </p:nvSpPr>
        <p:spPr>
          <a:xfrm>
            <a:off x="107505" y="1709711"/>
            <a:ext cx="288032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rgbClr val="55211B">
                      <a:alpha val="30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[Here : Text Insert]</a:t>
            </a:r>
          </a:p>
          <a:p>
            <a:endParaRPr lang="en-US" altLang="ko-KR" sz="1200" b="1" dirty="0" smtClean="0">
              <a:ln>
                <a:solidFill>
                  <a:srgbClr val="55211B">
                    <a:alpha val="30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 smtClean="0">
                <a:ln>
                  <a:solidFill>
                    <a:srgbClr val="55211B">
                      <a:alpha val="30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n>
                  <a:solidFill>
                    <a:srgbClr val="55211B">
                      <a:alpha val="30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Here : Text Insert</a:t>
            </a:r>
            <a:endParaRPr lang="ko-KR" altLang="en-US" sz="1100" dirty="0">
              <a:ln>
                <a:solidFill>
                  <a:srgbClr val="55211B">
                    <a:alpha val="30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양쪽 대괄호 8">
            <a:extLst>
              <a:ext uri="{FF2B5EF4-FFF2-40B4-BE49-F238E27FC236}">
                <a16:creationId xmlns:a16="http://schemas.microsoft.com/office/drawing/2014/main" xmlns="" id="{5A9084A9-B74B-46E0-8D3B-F283AA5C1087}"/>
              </a:ext>
            </a:extLst>
          </p:cNvPr>
          <p:cNvSpPr/>
          <p:nvPr/>
        </p:nvSpPr>
        <p:spPr>
          <a:xfrm>
            <a:off x="85371" y="1633412"/>
            <a:ext cx="2902453" cy="1402674"/>
          </a:xfrm>
          <a:prstGeom prst="bracketPair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6632DE4-05BF-484D-A512-A666F8FDB8DA}"/>
              </a:ext>
            </a:extLst>
          </p:cNvPr>
          <p:cNvSpPr txBox="1"/>
          <p:nvPr/>
        </p:nvSpPr>
        <p:spPr>
          <a:xfrm>
            <a:off x="4001753" y="1233301"/>
            <a:ext cx="1152128" cy="40011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n>
                  <a:solidFill>
                    <a:srgbClr val="55211B">
                      <a:alpha val="30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성</a:t>
            </a:r>
            <a:r>
              <a:rPr lang="ko-KR" altLang="en-US" sz="2000" dirty="0">
                <a:ln>
                  <a:solidFill>
                    <a:srgbClr val="55211B">
                      <a:alpha val="30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5D7E19A-AADA-499D-81AF-CDDD8B930C43}"/>
              </a:ext>
            </a:extLst>
          </p:cNvPr>
          <p:cNvSpPr txBox="1"/>
          <p:nvPr/>
        </p:nvSpPr>
        <p:spPr>
          <a:xfrm>
            <a:off x="3137658" y="1709711"/>
            <a:ext cx="288032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rgbClr val="55211B">
                      <a:alpha val="30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[Here : Text Insert]</a:t>
            </a:r>
          </a:p>
          <a:p>
            <a:endParaRPr lang="en-US" altLang="ko-KR" sz="1200" b="1" dirty="0" smtClean="0">
              <a:ln>
                <a:solidFill>
                  <a:srgbClr val="55211B">
                    <a:alpha val="30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 smtClean="0">
                <a:ln>
                  <a:solidFill>
                    <a:srgbClr val="55211B">
                      <a:alpha val="30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n>
                  <a:solidFill>
                    <a:srgbClr val="55211B">
                      <a:alpha val="30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Here : Text Insert</a:t>
            </a:r>
            <a:endParaRPr lang="ko-KR" altLang="en-US" sz="1100" dirty="0">
              <a:ln>
                <a:solidFill>
                  <a:srgbClr val="55211B">
                    <a:alpha val="30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양쪽 대괄호 35">
            <a:extLst>
              <a:ext uri="{FF2B5EF4-FFF2-40B4-BE49-F238E27FC236}">
                <a16:creationId xmlns:a16="http://schemas.microsoft.com/office/drawing/2014/main" xmlns="" id="{5A9084A9-B74B-46E0-8D3B-F283AA5C1087}"/>
              </a:ext>
            </a:extLst>
          </p:cNvPr>
          <p:cNvSpPr/>
          <p:nvPr/>
        </p:nvSpPr>
        <p:spPr>
          <a:xfrm>
            <a:off x="3115524" y="1633412"/>
            <a:ext cx="2902453" cy="1402674"/>
          </a:xfrm>
          <a:prstGeom prst="bracketPair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E6632DE4-05BF-484D-A512-A666F8FDB8DA}"/>
              </a:ext>
            </a:extLst>
          </p:cNvPr>
          <p:cNvSpPr txBox="1"/>
          <p:nvPr/>
        </p:nvSpPr>
        <p:spPr>
          <a:xfrm>
            <a:off x="7020272" y="1233301"/>
            <a:ext cx="1152128" cy="40011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n>
                  <a:solidFill>
                    <a:srgbClr val="55211B">
                      <a:alpha val="30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성</a:t>
            </a:r>
            <a:r>
              <a:rPr lang="ko-KR" altLang="en-US" sz="2000" dirty="0">
                <a:ln>
                  <a:solidFill>
                    <a:srgbClr val="55211B">
                      <a:alpha val="30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55D7E19A-AADA-499D-81AF-CDDD8B930C43}"/>
              </a:ext>
            </a:extLst>
          </p:cNvPr>
          <p:cNvSpPr txBox="1"/>
          <p:nvPr/>
        </p:nvSpPr>
        <p:spPr>
          <a:xfrm>
            <a:off x="6156177" y="1709711"/>
            <a:ext cx="288032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rgbClr val="55211B">
                      <a:alpha val="30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[Here : Text Insert]</a:t>
            </a:r>
          </a:p>
          <a:p>
            <a:endParaRPr lang="en-US" altLang="ko-KR" sz="1200" b="1" dirty="0" smtClean="0">
              <a:ln>
                <a:solidFill>
                  <a:srgbClr val="55211B">
                    <a:alpha val="30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 smtClean="0">
                <a:ln>
                  <a:solidFill>
                    <a:srgbClr val="55211B">
                      <a:alpha val="30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n>
                  <a:solidFill>
                    <a:srgbClr val="55211B">
                      <a:alpha val="30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Here : Text Insert</a:t>
            </a:r>
            <a:endParaRPr lang="ko-KR" altLang="en-US" sz="1100" dirty="0">
              <a:ln>
                <a:solidFill>
                  <a:srgbClr val="55211B">
                    <a:alpha val="30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양쪽 대괄호 41">
            <a:extLst>
              <a:ext uri="{FF2B5EF4-FFF2-40B4-BE49-F238E27FC236}">
                <a16:creationId xmlns:a16="http://schemas.microsoft.com/office/drawing/2014/main" xmlns="" id="{5A9084A9-B74B-46E0-8D3B-F283AA5C1087}"/>
              </a:ext>
            </a:extLst>
          </p:cNvPr>
          <p:cNvSpPr/>
          <p:nvPr/>
        </p:nvSpPr>
        <p:spPr>
          <a:xfrm>
            <a:off x="6134043" y="1633412"/>
            <a:ext cx="2902453" cy="1402674"/>
          </a:xfrm>
          <a:prstGeom prst="bracketPair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E6632DE4-05BF-484D-A512-A666F8FDB8DA}"/>
              </a:ext>
            </a:extLst>
          </p:cNvPr>
          <p:cNvSpPr txBox="1"/>
          <p:nvPr/>
        </p:nvSpPr>
        <p:spPr>
          <a:xfrm>
            <a:off x="971601" y="3570431"/>
            <a:ext cx="1152128" cy="40011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n>
                  <a:solidFill>
                    <a:srgbClr val="55211B">
                      <a:alpha val="30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성</a:t>
            </a:r>
            <a:r>
              <a:rPr lang="ko-KR" altLang="en-US" sz="2000" dirty="0">
                <a:ln>
                  <a:solidFill>
                    <a:srgbClr val="55211B">
                      <a:alpha val="30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55D7E19A-AADA-499D-81AF-CDDD8B930C43}"/>
              </a:ext>
            </a:extLst>
          </p:cNvPr>
          <p:cNvSpPr txBox="1"/>
          <p:nvPr/>
        </p:nvSpPr>
        <p:spPr>
          <a:xfrm>
            <a:off x="107506" y="4046841"/>
            <a:ext cx="288032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rgbClr val="55211B">
                      <a:alpha val="30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[Here : Text Insert]</a:t>
            </a:r>
          </a:p>
          <a:p>
            <a:endParaRPr lang="en-US" altLang="ko-KR" sz="1200" b="1" dirty="0" smtClean="0">
              <a:ln>
                <a:solidFill>
                  <a:srgbClr val="55211B">
                    <a:alpha val="30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 smtClean="0">
                <a:ln>
                  <a:solidFill>
                    <a:srgbClr val="55211B">
                      <a:alpha val="30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n>
                  <a:solidFill>
                    <a:srgbClr val="55211B">
                      <a:alpha val="30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Here : Text Insert</a:t>
            </a:r>
            <a:endParaRPr lang="ko-KR" altLang="en-US" sz="1100" dirty="0">
              <a:ln>
                <a:solidFill>
                  <a:srgbClr val="55211B">
                    <a:alpha val="30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양쪽 대괄호 47">
            <a:extLst>
              <a:ext uri="{FF2B5EF4-FFF2-40B4-BE49-F238E27FC236}">
                <a16:creationId xmlns:a16="http://schemas.microsoft.com/office/drawing/2014/main" xmlns="" id="{5A9084A9-B74B-46E0-8D3B-F283AA5C1087}"/>
              </a:ext>
            </a:extLst>
          </p:cNvPr>
          <p:cNvSpPr/>
          <p:nvPr/>
        </p:nvSpPr>
        <p:spPr>
          <a:xfrm>
            <a:off x="85372" y="3970542"/>
            <a:ext cx="2902453" cy="1402674"/>
          </a:xfrm>
          <a:prstGeom prst="bracketPair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E6632DE4-05BF-484D-A512-A666F8FDB8DA}"/>
              </a:ext>
            </a:extLst>
          </p:cNvPr>
          <p:cNvSpPr txBox="1"/>
          <p:nvPr/>
        </p:nvSpPr>
        <p:spPr>
          <a:xfrm>
            <a:off x="4001754" y="3570431"/>
            <a:ext cx="1152128" cy="40011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n>
                  <a:solidFill>
                    <a:srgbClr val="55211B">
                      <a:alpha val="30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성</a:t>
            </a:r>
            <a:r>
              <a:rPr lang="ko-KR" altLang="en-US" sz="2000" dirty="0">
                <a:ln>
                  <a:solidFill>
                    <a:srgbClr val="55211B">
                      <a:alpha val="30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55D7E19A-AADA-499D-81AF-CDDD8B930C43}"/>
              </a:ext>
            </a:extLst>
          </p:cNvPr>
          <p:cNvSpPr txBox="1"/>
          <p:nvPr/>
        </p:nvSpPr>
        <p:spPr>
          <a:xfrm>
            <a:off x="3137659" y="4046841"/>
            <a:ext cx="288032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rgbClr val="55211B">
                      <a:alpha val="30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[Here : Text Insert]</a:t>
            </a:r>
          </a:p>
          <a:p>
            <a:endParaRPr lang="en-US" altLang="ko-KR" sz="1200" b="1" dirty="0" smtClean="0">
              <a:ln>
                <a:solidFill>
                  <a:srgbClr val="55211B">
                    <a:alpha val="30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 smtClean="0">
                <a:ln>
                  <a:solidFill>
                    <a:srgbClr val="55211B">
                      <a:alpha val="30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n>
                  <a:solidFill>
                    <a:srgbClr val="55211B">
                      <a:alpha val="30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Here : Text Insert</a:t>
            </a:r>
            <a:endParaRPr lang="ko-KR" altLang="en-US" sz="1100" dirty="0">
              <a:ln>
                <a:solidFill>
                  <a:srgbClr val="55211B">
                    <a:alpha val="30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양쪽 대괄호 50">
            <a:extLst>
              <a:ext uri="{FF2B5EF4-FFF2-40B4-BE49-F238E27FC236}">
                <a16:creationId xmlns:a16="http://schemas.microsoft.com/office/drawing/2014/main" xmlns="" id="{5A9084A9-B74B-46E0-8D3B-F283AA5C1087}"/>
              </a:ext>
            </a:extLst>
          </p:cNvPr>
          <p:cNvSpPr/>
          <p:nvPr/>
        </p:nvSpPr>
        <p:spPr>
          <a:xfrm>
            <a:off x="3115525" y="3970542"/>
            <a:ext cx="2902453" cy="1402674"/>
          </a:xfrm>
          <a:prstGeom prst="bracketPair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E6632DE4-05BF-484D-A512-A666F8FDB8DA}"/>
              </a:ext>
            </a:extLst>
          </p:cNvPr>
          <p:cNvSpPr txBox="1"/>
          <p:nvPr/>
        </p:nvSpPr>
        <p:spPr>
          <a:xfrm>
            <a:off x="7020273" y="3570431"/>
            <a:ext cx="1152128" cy="40011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n>
                  <a:solidFill>
                    <a:srgbClr val="55211B">
                      <a:alpha val="30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성</a:t>
            </a:r>
            <a:r>
              <a:rPr lang="ko-KR" altLang="en-US" sz="2000" dirty="0">
                <a:ln>
                  <a:solidFill>
                    <a:srgbClr val="55211B">
                      <a:alpha val="30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55D7E19A-AADA-499D-81AF-CDDD8B930C43}"/>
              </a:ext>
            </a:extLst>
          </p:cNvPr>
          <p:cNvSpPr txBox="1"/>
          <p:nvPr/>
        </p:nvSpPr>
        <p:spPr>
          <a:xfrm>
            <a:off x="6156178" y="4046841"/>
            <a:ext cx="288032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rgbClr val="55211B">
                      <a:alpha val="30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[Here : Text Insert]</a:t>
            </a:r>
          </a:p>
          <a:p>
            <a:endParaRPr lang="en-US" altLang="ko-KR" sz="1200" b="1" dirty="0" smtClean="0">
              <a:ln>
                <a:solidFill>
                  <a:srgbClr val="55211B">
                    <a:alpha val="30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 smtClean="0">
                <a:ln>
                  <a:solidFill>
                    <a:srgbClr val="55211B">
                      <a:alpha val="30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n>
                  <a:solidFill>
                    <a:srgbClr val="55211B">
                      <a:alpha val="30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Here : Text Insert</a:t>
            </a:r>
            <a:endParaRPr lang="ko-KR" altLang="en-US" sz="1100" dirty="0">
              <a:ln>
                <a:solidFill>
                  <a:srgbClr val="55211B">
                    <a:alpha val="30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양쪽 대괄호 53">
            <a:extLst>
              <a:ext uri="{FF2B5EF4-FFF2-40B4-BE49-F238E27FC236}">
                <a16:creationId xmlns:a16="http://schemas.microsoft.com/office/drawing/2014/main" xmlns="" id="{5A9084A9-B74B-46E0-8D3B-F283AA5C1087}"/>
              </a:ext>
            </a:extLst>
          </p:cNvPr>
          <p:cNvSpPr/>
          <p:nvPr/>
        </p:nvSpPr>
        <p:spPr>
          <a:xfrm>
            <a:off x="6134044" y="3970542"/>
            <a:ext cx="2902453" cy="1402674"/>
          </a:xfrm>
          <a:prstGeom prst="bracketPair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7873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310</Words>
  <Application>Microsoft Office PowerPoint</Application>
  <PresentationFormat>화면 슬라이드 쇼(4:3)</PresentationFormat>
  <Paragraphs>55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</dc:creator>
  <cp:lastModifiedBy>s</cp:lastModifiedBy>
  <cp:revision>18</cp:revision>
  <dcterms:created xsi:type="dcterms:W3CDTF">2020-08-13T23:49:54Z</dcterms:created>
  <dcterms:modified xsi:type="dcterms:W3CDTF">2021-05-19T15:15:35Z</dcterms:modified>
</cp:coreProperties>
</file>