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sldIdLst>
    <p:sldId id="267" r:id="rId15"/>
    <p:sldId id="268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2" d="100"/>
          <a:sy n="72" d="100"/>
        </p:scale>
        <p:origin x="120" y="66"/>
      </p:cViewPr>
      <p:guideLst>
        <p:guide orient="horz" pos="215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798727641.png"></Relationship><Relationship Id="rId3" Type="http://schemas.openxmlformats.org/officeDocument/2006/relationships/image" Target="../media/fImage2426542778467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6.png"></Relationship><Relationship Id="rId2" Type="http://schemas.openxmlformats.org/officeDocument/2006/relationships/image" Target="../media/image15.png"></Relationship><Relationship Id="rId4" Type="http://schemas.openxmlformats.org/officeDocument/2006/relationships/image" Target="../media/image17.png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6.png"></Relationship><Relationship Id="rId2" Type="http://schemas.openxmlformats.org/officeDocument/2006/relationships/image" Target="../media/image18.png"></Relationship><Relationship Id="rId4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image" Target="../media/image19.png"></Relationship><Relationship Id="rId4" Type="http://schemas.openxmlformats.org/officeDocument/2006/relationships/image" Target="../media/image16.png"></Relationship><Relationship Id="rId5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image" Target="../media/image21.png"></Relationship><Relationship Id="rId4" Type="http://schemas.openxmlformats.org/officeDocument/2006/relationships/image" Target="../media/image23.png"></Relationship><Relationship Id="rId5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51429241.png"></Relationship><Relationship Id="rId3" Type="http://schemas.openxmlformats.org/officeDocument/2006/relationships/image" Target="../media/fImage46122938467.png"></Relationship><Relationship Id="rId4" Type="http://schemas.openxmlformats.org/officeDocument/2006/relationships/image" Target="../media/fImage99282946334.png"></Relationship><Relationship Id="rId5" Type="http://schemas.openxmlformats.org/officeDocument/2006/relationships/image" Target="../media/fImage37322956500.png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pn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image" Target="../media/image5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7.png"></Relationship><Relationship Id="rId4" Type="http://schemas.openxmlformats.org/officeDocument/2006/relationships/image" Target="../media/image9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image" Target="../media/image10.pn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image" Target="../media/image12.png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image" Target="../media/image13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35560" y="44450"/>
            <a:ext cx="3312795" cy="50482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b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5560" y="620395"/>
            <a:ext cx="3312795" cy="43243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b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chemeClr val="tx1"/>
                </a:solidFill>
              </a:rPr>
              <a:t>about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Rect 0"/>
          <p:cNvCxnSpPr/>
          <p:nvPr/>
        </p:nvCxnSpPr>
        <p:spPr>
          <a:xfrm rot="0">
            <a:off x="3491865" y="1052830"/>
            <a:ext cx="5545455" cy="635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 txBox="1">
            <a:spLocks/>
          </p:cNvSpPr>
          <p:nvPr/>
        </p:nvSpPr>
        <p:spPr>
          <a:xfrm rot="0">
            <a:off x="3491865" y="620395"/>
            <a:ext cx="60642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Java</a:t>
            </a:r>
            <a:endParaRPr lang="ko-KR" altLang="en-US"/>
          </a:p>
        </p:txBody>
      </p:sp>
      <p:cxnSp>
        <p:nvCxnSpPr>
          <p:cNvPr id="11" name="Rect 0"/>
          <p:cNvCxnSpPr/>
          <p:nvPr/>
        </p:nvCxnSpPr>
        <p:spPr>
          <a:xfrm rot="0">
            <a:off x="35560" y="1205230"/>
            <a:ext cx="9001760" cy="635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0">
            <a:off x="35560" y="6741160"/>
            <a:ext cx="9001760" cy="635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0">
            <a:off x="35560" y="1196975"/>
            <a:ext cx="635" cy="5545455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0">
            <a:off x="9036685" y="1205230"/>
            <a:ext cx="635" cy="5545455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 rot="0">
            <a:off x="4563745" y="3716020"/>
            <a:ext cx="8890" cy="3034665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 rot="0">
            <a:off x="9036685" y="4869180"/>
            <a:ext cx="635" cy="635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t 0"/>
          <p:cNvCxnSpPr/>
          <p:nvPr/>
        </p:nvCxnSpPr>
        <p:spPr>
          <a:xfrm rot="0">
            <a:off x="16510" y="3716020"/>
            <a:ext cx="9004300" cy="3810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>
            <a:spLocks/>
          </p:cNvSpPr>
          <p:nvPr/>
        </p:nvSpPr>
        <p:spPr>
          <a:xfrm rot="0">
            <a:off x="3563620" y="44450"/>
            <a:ext cx="2809240" cy="50482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</a:rPr>
              <a:t>영화 검색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4626610" y="4797425"/>
            <a:ext cx="4385310" cy="11995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제작한 사람들을 나타내기 위해 사진을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일정 크기로 맞춰주고 한 일을 작성함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버튼을 누르면 menu.do를 실행하게 하여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메뉴창으로 돌아가게 구현</a:t>
            </a:r>
            <a:endParaRPr lang="ko-KR" altLang="en-US"/>
          </a:p>
        </p:txBody>
      </p:sp>
      <p:pic>
        <p:nvPicPr>
          <p:cNvPr id="33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705" y="1266825"/>
            <a:ext cx="8735060" cy="2296160"/>
          </a:xfrm>
          <a:prstGeom prst="rect"/>
          <a:noFill/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470" y="3874135"/>
            <a:ext cx="4429125" cy="2543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60" y="44450"/>
            <a:ext cx="3312160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" y="620395"/>
            <a:ext cx="331216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Total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65" y="1052830"/>
            <a:ext cx="5544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65" y="620395"/>
            <a:ext cx="7518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60" y="120523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560" y="674116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560" y="1196975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685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685" y="486918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035"/>
            <a:ext cx="44646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620" y="44450"/>
            <a:ext cx="28086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영화관 지도 표시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610" y="4797425"/>
            <a:ext cx="4451985" cy="175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지도에 영화관 정보를 토대로 </a:t>
            </a:r>
            <a:r>
              <a:rPr lang="en-US" altLang="ko-KR" dirty="0" err="1"/>
              <a:t>movietheat</a:t>
            </a:r>
            <a:endParaRPr lang="en-US" altLang="ko-KR" dirty="0"/>
          </a:p>
          <a:p>
            <a:r>
              <a:rPr lang="ko-KR" altLang="en-US" dirty="0"/>
              <a:t>함수를 사용해 지도에 마커를 찍을 정보</a:t>
            </a:r>
            <a:endParaRPr lang="en-US" altLang="ko-KR" dirty="0"/>
          </a:p>
          <a:p>
            <a:r>
              <a:rPr lang="ko-KR" altLang="en-US" dirty="0"/>
              <a:t>전달을 하고 현재 </a:t>
            </a:r>
            <a:r>
              <a:rPr lang="en-US" altLang="ko-KR" dirty="0" err="1"/>
              <a:t>navigator.geolocation</a:t>
            </a:r>
            <a:endParaRPr lang="en-US" altLang="ko-KR" dirty="0"/>
          </a:p>
          <a:p>
            <a:r>
              <a:rPr lang="ko-KR" altLang="en-US" dirty="0"/>
              <a:t>을 통해 나의 위치를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내 위치가 파악 되지 않는다면 따로</a:t>
            </a:r>
            <a:endParaRPr lang="en-US" altLang="ko-KR" dirty="0"/>
          </a:p>
          <a:p>
            <a:r>
              <a:rPr lang="ko-KR" altLang="en-US" dirty="0"/>
              <a:t>표시 하지 않는다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104D9F-D65A-4CB4-B4E6-101820539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" y="1318895"/>
            <a:ext cx="4394835" cy="3847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282ECE-3FA5-4CCE-A02A-08A5714C4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25" y="1654175"/>
            <a:ext cx="2600960" cy="263906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E6575DC-791D-432E-83F9-39F7AA1EA4A1}"/>
              </a:ext>
            </a:extLst>
          </p:cNvPr>
          <p:cNvCxnSpPr>
            <a:cxnSpLocks/>
          </p:cNvCxnSpPr>
          <p:nvPr/>
        </p:nvCxnSpPr>
        <p:spPr>
          <a:xfrm>
            <a:off x="35560" y="5193665"/>
            <a:ext cx="45364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41D6A2-8D22-4681-A4BE-9823F40D1578}"/>
              </a:ext>
            </a:extLst>
          </p:cNvPr>
          <p:cNvSpPr txBox="1"/>
          <p:nvPr/>
        </p:nvSpPr>
        <p:spPr>
          <a:xfrm>
            <a:off x="4445" y="5165725"/>
            <a:ext cx="4660265" cy="175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</a:t>
            </a:r>
            <a:r>
              <a:rPr lang="en-US" altLang="ko-KR" dirty="0" err="1"/>
              <a:t>api</a:t>
            </a:r>
            <a:r>
              <a:rPr lang="ko-KR" altLang="en-US" dirty="0"/>
              <a:t>의 기본 인자를 통해 </a:t>
            </a:r>
            <a:r>
              <a:rPr lang="ko-KR" altLang="en-US" dirty="0" err="1"/>
              <a:t>맵의</a:t>
            </a:r>
            <a:r>
              <a:rPr lang="ko-KR" altLang="en-US" dirty="0"/>
              <a:t> 정보를</a:t>
            </a:r>
            <a:endParaRPr lang="en-US" altLang="ko-KR" dirty="0"/>
          </a:p>
          <a:p>
            <a:r>
              <a:rPr lang="ko-KR" altLang="en-US" dirty="0"/>
              <a:t>나타내고 </a:t>
            </a:r>
            <a:r>
              <a:rPr lang="en-US" altLang="ko-KR" dirty="0" err="1"/>
              <a:t>myinfowindow</a:t>
            </a:r>
            <a:r>
              <a:rPr lang="ko-KR" altLang="en-US" dirty="0"/>
              <a:t>함수 통해 </a:t>
            </a:r>
            <a:r>
              <a:rPr lang="ko-KR" altLang="en-US" dirty="0" err="1"/>
              <a:t>내위치</a:t>
            </a:r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기반으로 해서 말풍선을 띄운다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Zoombar</a:t>
            </a:r>
            <a:r>
              <a:rPr lang="ko-KR" altLang="en-US" dirty="0"/>
              <a:t>를 통해 지도상의 확대 축소표시</a:t>
            </a:r>
            <a:endParaRPr lang="en-US" altLang="ko-KR" dirty="0"/>
          </a:p>
          <a:p>
            <a:r>
              <a:rPr lang="ko-KR" altLang="en-US" dirty="0"/>
              <a:t>만들어 주고 </a:t>
            </a:r>
            <a:r>
              <a:rPr lang="en-US" altLang="ko-KR" dirty="0" err="1"/>
              <a:t>maptyper</a:t>
            </a:r>
            <a:r>
              <a:rPr lang="ko-KR" altLang="en-US" dirty="0"/>
              <a:t>로 </a:t>
            </a:r>
            <a:r>
              <a:rPr lang="ko-KR" altLang="en-US" dirty="0" err="1"/>
              <a:t>스카이뷰기능표시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E485FC-FFA4-4A5D-AEA4-79BD9DB4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75" y="1814830"/>
            <a:ext cx="11239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9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60" y="44450"/>
            <a:ext cx="3312160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" y="620395"/>
            <a:ext cx="331216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Total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65" y="1052830"/>
            <a:ext cx="5544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65" y="620395"/>
            <a:ext cx="7518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60" y="120523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560" y="674116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560" y="1196975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685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685" y="486918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035"/>
            <a:ext cx="44646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620" y="44450"/>
            <a:ext cx="28086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영화관 지도 표시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610" y="4797425"/>
            <a:ext cx="4256405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Myinfowindow</a:t>
            </a:r>
            <a:r>
              <a:rPr lang="ko-KR" altLang="en-US" dirty="0"/>
              <a:t>함수를 통해 내 위치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작성할 내용을 매개변수로 받아와</a:t>
            </a:r>
            <a:endParaRPr lang="en-US" altLang="ko-KR" dirty="0"/>
          </a:p>
          <a:p>
            <a:r>
              <a:rPr lang="ko-KR" altLang="en-US" dirty="0"/>
              <a:t>각각 대입하여 </a:t>
            </a:r>
            <a:r>
              <a:rPr lang="en-US" altLang="ko-KR" dirty="0" err="1"/>
              <a:t>infowindow</a:t>
            </a:r>
            <a:r>
              <a:rPr lang="ko-KR" altLang="en-US" dirty="0"/>
              <a:t>라는 변수를</a:t>
            </a:r>
            <a:endParaRPr lang="en-US" altLang="ko-KR" dirty="0"/>
          </a:p>
          <a:p>
            <a:r>
              <a:rPr lang="ko-KR" altLang="en-US" dirty="0" err="1"/>
              <a:t>만듬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A2D295-9998-40A9-BF76-67DD4B670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2315845"/>
            <a:ext cx="3296285" cy="1504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1035D9-AE94-4E8E-A567-0F329C999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80" y="1513840"/>
            <a:ext cx="2600960" cy="26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60" y="44450"/>
            <a:ext cx="3312160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" y="620395"/>
            <a:ext cx="331216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Total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65" y="1052830"/>
            <a:ext cx="5544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65" y="620395"/>
            <a:ext cx="7518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60" y="120523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560" y="674116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560" y="1196975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685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685" y="486918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035"/>
            <a:ext cx="44646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620" y="44450"/>
            <a:ext cx="28086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영화관 지도 표시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610" y="4797425"/>
            <a:ext cx="4378325" cy="147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Movietheat</a:t>
            </a:r>
            <a:r>
              <a:rPr lang="ko-KR" altLang="en-US" dirty="0"/>
              <a:t>함수에 영화관 목록 매개변수</a:t>
            </a:r>
            <a:endParaRPr lang="en-US" altLang="ko-KR" dirty="0"/>
          </a:p>
          <a:p>
            <a:r>
              <a:rPr lang="ko-KR" altLang="en-US" dirty="0"/>
              <a:t>로 받아온 것과 지도를 매개변수로 사용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이용해 영화관의 개수만큼 영화</a:t>
            </a:r>
            <a:endParaRPr lang="en-US" altLang="ko-KR" dirty="0"/>
          </a:p>
          <a:p>
            <a:r>
              <a:rPr lang="ko-KR" altLang="en-US" dirty="0"/>
              <a:t>관의 위도 경도를 뽑아와서 지도에 해당</a:t>
            </a:r>
            <a:endParaRPr lang="en-US" altLang="ko-KR" dirty="0"/>
          </a:p>
          <a:p>
            <a:r>
              <a:rPr lang="ko-KR" altLang="en-US" dirty="0"/>
              <a:t>위치로 마커를 생성함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1CACC6-6CD4-4ECB-9223-15699EB88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276985"/>
            <a:ext cx="4396740" cy="29521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EE8C6F-A2E8-439D-AFCD-50CB8230E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4301490"/>
            <a:ext cx="3582035" cy="609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2123E2-B0BA-4590-9CFF-B3BC95F8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80" y="1590040"/>
            <a:ext cx="2600960" cy="263906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99FD585-682B-4677-848A-BAB9D5B03572}"/>
              </a:ext>
            </a:extLst>
          </p:cNvPr>
          <p:cNvCxnSpPr>
            <a:cxnSpLocks/>
          </p:cNvCxnSpPr>
          <p:nvPr/>
        </p:nvCxnSpPr>
        <p:spPr>
          <a:xfrm>
            <a:off x="35560" y="4981575"/>
            <a:ext cx="45364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3C5F43-F83E-4A76-97A3-59165563B0E3}"/>
              </a:ext>
            </a:extLst>
          </p:cNvPr>
          <p:cNvSpPr txBox="1"/>
          <p:nvPr/>
        </p:nvSpPr>
        <p:spPr>
          <a:xfrm>
            <a:off x="40640" y="4995545"/>
            <a:ext cx="4354195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마커를 </a:t>
            </a:r>
            <a:r>
              <a:rPr lang="ko-KR" altLang="en-US" dirty="0" err="1"/>
              <a:t>클릭했을때</a:t>
            </a:r>
            <a:r>
              <a:rPr lang="ko-KR" altLang="en-US" dirty="0"/>
              <a:t> </a:t>
            </a:r>
            <a:r>
              <a:rPr lang="ko-KR" altLang="en-US" dirty="0" err="1"/>
              <a:t>마커위치에</a:t>
            </a:r>
            <a:r>
              <a:rPr lang="ko-KR" altLang="en-US" dirty="0"/>
              <a:t> 해당하는</a:t>
            </a:r>
            <a:endParaRPr lang="en-US" altLang="ko-KR" dirty="0"/>
          </a:p>
          <a:p>
            <a:r>
              <a:rPr lang="ko-KR" altLang="en-US" dirty="0"/>
              <a:t>영화관의 정보를 가져오며 영화관</a:t>
            </a:r>
            <a:endParaRPr lang="en-US" altLang="ko-KR" dirty="0"/>
          </a:p>
          <a:p>
            <a:r>
              <a:rPr lang="ko-KR" altLang="en-US" dirty="0"/>
              <a:t>명칭</a:t>
            </a:r>
            <a:r>
              <a:rPr lang="en-US" altLang="ko-KR" dirty="0"/>
              <a:t>, </a:t>
            </a:r>
            <a:r>
              <a:rPr lang="ko-KR" altLang="en-US" dirty="0"/>
              <a:t>도로명주소</a:t>
            </a:r>
            <a:r>
              <a:rPr lang="en-US" altLang="ko-KR" dirty="0"/>
              <a:t>, </a:t>
            </a:r>
            <a:r>
              <a:rPr lang="ko-KR" altLang="en-US" dirty="0"/>
              <a:t>지번주소를 </a:t>
            </a:r>
            <a:r>
              <a:rPr lang="en-US" altLang="ko-KR" dirty="0" err="1"/>
              <a:t>useState</a:t>
            </a:r>
            <a:endParaRPr lang="en-US" altLang="ko-KR" dirty="0"/>
          </a:p>
          <a:p>
            <a:r>
              <a:rPr lang="ko-KR" altLang="en-US" dirty="0"/>
              <a:t>함수 사용하여 </a:t>
            </a:r>
            <a:r>
              <a:rPr lang="en-US" altLang="ko-KR" dirty="0"/>
              <a:t>set</a:t>
            </a:r>
            <a:r>
              <a:rPr lang="ko-KR" altLang="en-US" dirty="0"/>
              <a:t>으로 값을 지정함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501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60" y="44450"/>
            <a:ext cx="3312160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" y="620395"/>
            <a:ext cx="331216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MovieTheat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65" y="1052830"/>
            <a:ext cx="5544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65" y="620395"/>
            <a:ext cx="7518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60" y="120523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560" y="674116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560" y="1196975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685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685" y="486918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35560" y="537337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620" y="44450"/>
            <a:ext cx="28086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영화관 지도 표시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560" y="5436235"/>
            <a:ext cx="889698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Movie</a:t>
            </a:r>
            <a:r>
              <a:rPr lang="ko-KR" altLang="en-US" dirty="0"/>
              <a:t>라는 함수에서 </a:t>
            </a:r>
            <a:r>
              <a:rPr lang="en-US" altLang="ko-KR" dirty="0"/>
              <a:t>Total</a:t>
            </a:r>
            <a:r>
              <a:rPr lang="ko-KR" altLang="en-US" dirty="0"/>
              <a:t>로부터 정보를 받아와 사업장명과 주소를 받아와 표기하고</a:t>
            </a:r>
            <a:endParaRPr lang="en-US" altLang="ko-KR" dirty="0"/>
          </a:p>
          <a:p>
            <a:r>
              <a:rPr lang="ko-KR" altLang="en-US" dirty="0"/>
              <a:t>해당 하는 값을 </a:t>
            </a:r>
            <a:r>
              <a:rPr lang="en-US" altLang="ko-KR" dirty="0"/>
              <a:t>Total</a:t>
            </a:r>
            <a:r>
              <a:rPr lang="ko-KR" altLang="en-US" dirty="0"/>
              <a:t>의 </a:t>
            </a:r>
            <a:r>
              <a:rPr lang="en-US" altLang="ko-KR" dirty="0"/>
              <a:t>return</a:t>
            </a:r>
            <a:r>
              <a:rPr lang="ko-KR" altLang="en-US" dirty="0"/>
              <a:t>에서 </a:t>
            </a:r>
            <a:r>
              <a:rPr lang="ko-KR" altLang="en-US"/>
              <a:t>불러와 해당하는 정보를 </a:t>
            </a:r>
            <a:r>
              <a:rPr lang="ko-KR" altLang="en-US" dirty="0"/>
              <a:t>표기한다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AF0F11-4702-42CB-81B8-A2E5A1825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268095"/>
            <a:ext cx="7230745" cy="1666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689968-12CC-471E-B4D0-E554486D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4035425"/>
            <a:ext cx="4108450" cy="13068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689CF7-56D0-4AB2-9EEA-98ABE4C02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5" y="2785110"/>
            <a:ext cx="711644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4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35560" y="44450"/>
            <a:ext cx="3313430" cy="5054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b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5560" y="620395"/>
            <a:ext cx="3313430" cy="43307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b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chemeClr val="tx1"/>
                </a:solidFill>
              </a:rPr>
              <a:t>insertboard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7" name="Rect 0"/>
          <p:cNvCxnSpPr/>
          <p:nvPr/>
        </p:nvCxnSpPr>
        <p:spPr>
          <a:xfrm rot="0">
            <a:off x="3491865" y="1052830"/>
            <a:ext cx="5546090" cy="1270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 txBox="1">
            <a:spLocks/>
          </p:cNvSpPr>
          <p:nvPr/>
        </p:nvSpPr>
        <p:spPr>
          <a:xfrm rot="0">
            <a:off x="3491865" y="620395"/>
            <a:ext cx="607060" cy="3695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Java</a:t>
            </a:r>
            <a:endParaRPr lang="ko-KR" altLang="en-US"/>
          </a:p>
        </p:txBody>
      </p:sp>
      <p:cxnSp>
        <p:nvCxnSpPr>
          <p:cNvPr id="11" name="Rect 0"/>
          <p:cNvCxnSpPr/>
          <p:nvPr/>
        </p:nvCxnSpPr>
        <p:spPr>
          <a:xfrm rot="0">
            <a:off x="35560" y="1205230"/>
            <a:ext cx="9002395" cy="1270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0">
            <a:off x="35560" y="6741160"/>
            <a:ext cx="9002395" cy="1270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0">
            <a:off x="35560" y="1196975"/>
            <a:ext cx="1270" cy="5546090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0">
            <a:off x="9036685" y="1205230"/>
            <a:ext cx="1270" cy="5546090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 rot="0">
            <a:off x="4563745" y="3716020"/>
            <a:ext cx="9525" cy="3035300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 rot="0">
            <a:off x="9036685" y="4869180"/>
            <a:ext cx="1270" cy="1270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t 0"/>
          <p:cNvCxnSpPr/>
          <p:nvPr/>
        </p:nvCxnSpPr>
        <p:spPr>
          <a:xfrm rot="0">
            <a:off x="16510" y="3716020"/>
            <a:ext cx="9004935" cy="4445"/>
          </a:xfrm>
          <a:prstGeom prst="line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>
            <a:spLocks/>
          </p:cNvSpPr>
          <p:nvPr/>
        </p:nvSpPr>
        <p:spPr>
          <a:xfrm rot="0">
            <a:off x="3563620" y="44450"/>
            <a:ext cx="2809875" cy="5054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</a:rPr>
              <a:t>영화 검색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4626610" y="4797425"/>
            <a:ext cx="4113530" cy="14763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board를 작성할때 디자인을 변경하기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위해 summernote를 사용하였다.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textarea에 적용할 id를 입력하고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script안에 summernote의 설정을 불러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와 사용함</a:t>
            </a:r>
            <a:endParaRPr lang="ko-KR" altLang="en-US"/>
          </a:p>
        </p:txBody>
      </p:sp>
      <p:pic>
        <p:nvPicPr>
          <p:cNvPr id="33" name="그림 1" descr="C:/Users/dbfjd/AppData/Roaming/PolarisOffice/ETemp/12208_20559256/fImage1351429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180" y="3766185"/>
            <a:ext cx="3420745" cy="2941320"/>
          </a:xfrm>
          <a:prstGeom prst="rect"/>
          <a:noFill/>
        </p:spPr>
      </p:pic>
      <p:pic>
        <p:nvPicPr>
          <p:cNvPr id="34" name="그림 2" descr="C:/Users/dbfjd/AppData/Roaming/PolarisOffice/ETemp/12208_20559256/fImage461229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180" y="1887220"/>
            <a:ext cx="1950085" cy="1081405"/>
          </a:xfrm>
          <a:prstGeom prst="rect"/>
          <a:noFill/>
        </p:spPr>
      </p:pic>
      <p:pic>
        <p:nvPicPr>
          <p:cNvPr id="35" name="그림 3" descr="C:/Users/dbfjd/AppData/Roaming/PolarisOffice/ETemp/12208_20559256/fImage9928294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8800" y="1363345"/>
            <a:ext cx="2019935" cy="2216785"/>
          </a:xfrm>
          <a:prstGeom prst="rect"/>
          <a:noFill/>
        </p:spPr>
      </p:pic>
      <p:pic>
        <p:nvPicPr>
          <p:cNvPr id="36" name="그림 4" descr="C:/Users/dbfjd/AppData/Roaming/PolarisOffice/ETemp/12208_20559256/fImage3732295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85365" y="2004695"/>
            <a:ext cx="4639310" cy="753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60" y="44450"/>
            <a:ext cx="3312160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" y="620395"/>
            <a:ext cx="331216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Index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65" y="1052830"/>
            <a:ext cx="5544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65" y="620395"/>
            <a:ext cx="7518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60" y="120523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560" y="674116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560" y="1196975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685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685" y="486918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035"/>
            <a:ext cx="44646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620" y="44450"/>
            <a:ext cx="28086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610" y="4797425"/>
            <a:ext cx="394081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서 </a:t>
            </a:r>
            <a:r>
              <a:rPr lang="en-US" altLang="ko-KR" dirty="0"/>
              <a:t>App</a:t>
            </a:r>
            <a:r>
              <a:rPr lang="ko-KR" altLang="en-US" dirty="0"/>
              <a:t>로 이동시킴</a:t>
            </a:r>
            <a:endParaRPr lang="en-US" altLang="ko-KR" dirty="0"/>
          </a:p>
          <a:p>
            <a:r>
              <a:rPr lang="en-US" altLang="ko-KR" dirty="0"/>
              <a:t>App</a:t>
            </a:r>
            <a:r>
              <a:rPr lang="ko-KR" altLang="en-US" dirty="0"/>
              <a:t>가 실행되면 네비게이션을 통해 </a:t>
            </a:r>
            <a:endParaRPr lang="en-US" altLang="ko-KR" dirty="0"/>
          </a:p>
          <a:p>
            <a:r>
              <a:rPr lang="en-US" altLang="ko-KR" dirty="0"/>
              <a:t>Home</a:t>
            </a:r>
            <a:r>
              <a:rPr lang="ko-KR" altLang="en-US" dirty="0"/>
              <a:t>이나 </a:t>
            </a:r>
            <a:r>
              <a:rPr lang="en-US" altLang="ko-KR" dirty="0"/>
              <a:t>location</a:t>
            </a:r>
            <a:r>
              <a:rPr lang="ko-KR" altLang="en-US" dirty="0"/>
              <a:t>를 불러옴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4D4128-2565-4D5A-969F-5423EE2F0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" y="1268730"/>
            <a:ext cx="4453255" cy="1209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A35556-C8D8-4034-AC34-E020CF866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50" y="1276985"/>
            <a:ext cx="4248785" cy="27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60" y="44450"/>
            <a:ext cx="3312160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" y="620395"/>
            <a:ext cx="331216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Navigation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65" y="1052830"/>
            <a:ext cx="5544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65" y="620395"/>
            <a:ext cx="7518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60" y="120523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560" y="674116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560" y="1196975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685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685" y="486918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035"/>
            <a:ext cx="44646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620" y="44450"/>
            <a:ext cx="28086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610" y="4797425"/>
            <a:ext cx="4286885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Navigation</a:t>
            </a:r>
            <a:r>
              <a:rPr lang="ko-KR" altLang="en-US" dirty="0"/>
              <a:t>함수를 실행 </a:t>
            </a:r>
            <a:r>
              <a:rPr lang="ko-KR" altLang="en-US" dirty="0" err="1"/>
              <a:t>했을때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  <a:r>
              <a:rPr lang="ko-KR" altLang="en-US" dirty="0"/>
              <a:t>통해</a:t>
            </a:r>
            <a:endParaRPr lang="en-US" altLang="ko-KR" dirty="0"/>
          </a:p>
          <a:p>
            <a:r>
              <a:rPr lang="ko-KR" altLang="en-US" dirty="0"/>
              <a:t>이동하는데 </a:t>
            </a:r>
            <a:r>
              <a:rPr lang="en-US" altLang="ko-KR" dirty="0"/>
              <a:t>URL</a:t>
            </a:r>
            <a:r>
              <a:rPr lang="ko-KR" altLang="en-US" dirty="0"/>
              <a:t>같은 개념이 아닌 </a:t>
            </a:r>
            <a:r>
              <a:rPr lang="en-US" altLang="ko-KR" dirty="0"/>
              <a:t>path</a:t>
            </a:r>
          </a:p>
          <a:p>
            <a:r>
              <a:rPr lang="ko-KR" altLang="en-US" dirty="0"/>
              <a:t>같은 개념으로 이해 하면 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852CBF-100D-40D5-B62C-88DE235B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5" y="1748790"/>
            <a:ext cx="3601085" cy="1466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64199-B12C-4532-80E4-BD8006969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80" y="1600835"/>
            <a:ext cx="176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60" y="44450"/>
            <a:ext cx="3312160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" y="620395"/>
            <a:ext cx="331216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Home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65" y="1052830"/>
            <a:ext cx="5544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65" y="620395"/>
            <a:ext cx="7518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60" y="120523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560" y="674116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560" y="1196975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685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685" y="486918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035"/>
            <a:ext cx="44646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620" y="44450"/>
            <a:ext cx="28086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610" y="4797425"/>
            <a:ext cx="4446905" cy="203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통신을 통해 영화검색 하려는 내용이</a:t>
            </a:r>
            <a:endParaRPr lang="en-US" altLang="ko-KR" dirty="0"/>
          </a:p>
          <a:p>
            <a:r>
              <a:rPr lang="ko-KR" altLang="en-US" dirty="0"/>
              <a:t>없다면 찾지 않고 있다면 네이버 영화</a:t>
            </a:r>
            <a:endParaRPr lang="en-US" altLang="ko-KR" dirty="0"/>
          </a:p>
          <a:p>
            <a:r>
              <a:rPr lang="ko-KR" altLang="en-US" dirty="0"/>
              <a:t>목록을 </a:t>
            </a:r>
            <a:r>
              <a:rPr lang="en-US" altLang="ko-KR" dirty="0"/>
              <a:t>json</a:t>
            </a:r>
            <a:r>
              <a:rPr lang="ko-KR" altLang="en-US" dirty="0"/>
              <a:t>형태로 받아와서 </a:t>
            </a:r>
            <a:r>
              <a:rPr lang="en-US" altLang="ko-KR" dirty="0"/>
              <a:t>10</a:t>
            </a:r>
            <a:r>
              <a:rPr lang="ko-KR" altLang="en-US" dirty="0"/>
              <a:t>개씩</a:t>
            </a:r>
            <a:endParaRPr lang="en-US" altLang="ko-KR" dirty="0"/>
          </a:p>
          <a:p>
            <a:r>
              <a:rPr lang="ko-KR" altLang="en-US" dirty="0"/>
              <a:t>화면에 출력하게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Axios</a:t>
            </a:r>
            <a:r>
              <a:rPr lang="ko-KR" altLang="en-US" dirty="0"/>
              <a:t>를 통해 </a:t>
            </a:r>
            <a:r>
              <a:rPr lang="en-US" altLang="ko-KR" dirty="0" err="1"/>
              <a:t>Url</a:t>
            </a:r>
            <a:r>
              <a:rPr lang="ko-KR" altLang="en-US" dirty="0"/>
              <a:t>를 실행하고 정보를 불러</a:t>
            </a:r>
            <a:endParaRPr lang="en-US" altLang="ko-KR" dirty="0"/>
          </a:p>
          <a:p>
            <a:r>
              <a:rPr lang="ko-KR" altLang="en-US" dirty="0"/>
              <a:t>오기 위한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010657-819D-47E0-9F18-FC79C9A8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" y="1266190"/>
            <a:ext cx="4267835" cy="5315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1C5072-42B7-4D5D-8CB7-88CE5BD62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0" y="2179320"/>
            <a:ext cx="352488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60" y="44450"/>
            <a:ext cx="3312160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" y="620395"/>
            <a:ext cx="331216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Home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65" y="1052830"/>
            <a:ext cx="5544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65" y="620395"/>
            <a:ext cx="7518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60" y="120523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560" y="674116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560" y="1196975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685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685" y="486918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5085080"/>
            <a:ext cx="44646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620" y="44450"/>
            <a:ext cx="28086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620" y="5325110"/>
            <a:ext cx="425323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영화검색을 하기 전 로딩을 줄 여부를</a:t>
            </a:r>
            <a:endParaRPr lang="en-US" altLang="ko-KR" dirty="0"/>
          </a:p>
          <a:p>
            <a:r>
              <a:rPr lang="ko-KR" altLang="en-US" dirty="0"/>
              <a:t>결정하고 내용을 불러왔다면 로딩에</a:t>
            </a:r>
            <a:endParaRPr lang="en-US" altLang="ko-KR" dirty="0"/>
          </a:p>
          <a:p>
            <a:r>
              <a:rPr lang="en-US" altLang="ko-KR" dirty="0"/>
              <a:t>False</a:t>
            </a:r>
            <a:r>
              <a:rPr lang="ko-KR" altLang="en-US" dirty="0"/>
              <a:t>를 주고 영화의 이름</a:t>
            </a:r>
            <a:r>
              <a:rPr lang="en-US" altLang="ko-KR" dirty="0"/>
              <a:t>,</a:t>
            </a:r>
            <a:r>
              <a:rPr lang="ko-KR" altLang="en-US" dirty="0"/>
              <a:t> 제목</a:t>
            </a:r>
            <a:r>
              <a:rPr lang="en-US" altLang="ko-KR" dirty="0"/>
              <a:t>,</a:t>
            </a:r>
            <a:r>
              <a:rPr lang="ko-KR" altLang="en-US" dirty="0"/>
              <a:t> 포스터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배우</a:t>
            </a:r>
            <a:r>
              <a:rPr lang="en-US" altLang="ko-KR" dirty="0"/>
              <a:t>, </a:t>
            </a:r>
            <a:r>
              <a:rPr lang="ko-KR" altLang="en-US" dirty="0"/>
              <a:t>연도를 </a:t>
            </a:r>
            <a:r>
              <a:rPr lang="en-US" altLang="ko-KR" dirty="0"/>
              <a:t>movie</a:t>
            </a:r>
            <a:r>
              <a:rPr lang="ko-KR" altLang="en-US" dirty="0"/>
              <a:t>에서 불러와 출력함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4E3065-41D6-4048-BF6C-FD203286D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236345"/>
            <a:ext cx="4144645" cy="54654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752A1AB-B275-42D1-B5BA-71843C225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10" y="1297305"/>
            <a:ext cx="3644265" cy="12674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050F215-7024-4E4E-AC75-CDFB90108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40" y="2653030"/>
            <a:ext cx="3850640" cy="24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4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60" y="44450"/>
            <a:ext cx="3312160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" y="620395"/>
            <a:ext cx="331216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Movie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65" y="1052830"/>
            <a:ext cx="5544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65" y="620395"/>
            <a:ext cx="7518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60" y="120523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560" y="674116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560" y="1196975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685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6083935" y="1205230"/>
            <a:ext cx="0" cy="431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685" y="486918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35560" y="5517515"/>
            <a:ext cx="6048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620" y="44450"/>
            <a:ext cx="28086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3C0051-70A5-4E8A-BDC9-445F08529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244600"/>
            <a:ext cx="5967730" cy="4200525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F1565C-9765-454C-826A-E420F53BCCAA}"/>
              </a:ext>
            </a:extLst>
          </p:cNvPr>
          <p:cNvCxnSpPr>
            <a:cxnSpLocks/>
          </p:cNvCxnSpPr>
          <p:nvPr/>
        </p:nvCxnSpPr>
        <p:spPr>
          <a:xfrm>
            <a:off x="6083935" y="3644900"/>
            <a:ext cx="29521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9B4AFE0-F69F-47DE-BFC8-CA4EA5FC9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271270"/>
            <a:ext cx="2658110" cy="22669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50DD8E-A916-443A-A904-FA1627F6359A}"/>
              </a:ext>
            </a:extLst>
          </p:cNvPr>
          <p:cNvSpPr txBox="1"/>
          <p:nvPr/>
        </p:nvSpPr>
        <p:spPr>
          <a:xfrm>
            <a:off x="35560" y="5541010"/>
            <a:ext cx="900112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Movie</a:t>
            </a:r>
            <a:r>
              <a:rPr lang="ko-KR" altLang="en-US" dirty="0"/>
              <a:t>라는 함수를 만들고 각각 매개변수로 </a:t>
            </a:r>
            <a:r>
              <a:rPr lang="en-US" altLang="ko-KR" dirty="0" err="1"/>
              <a:t>id,title,poster,actors,year</a:t>
            </a:r>
            <a:r>
              <a:rPr lang="ko-KR" altLang="en-US" dirty="0"/>
              <a:t>에 해당하는</a:t>
            </a:r>
            <a:endParaRPr lang="en-US" altLang="ko-KR" dirty="0"/>
          </a:p>
          <a:p>
            <a:r>
              <a:rPr lang="ko-KR" altLang="en-US" dirty="0"/>
              <a:t>정보를 </a:t>
            </a:r>
            <a:r>
              <a:rPr lang="en-US" altLang="ko-KR" dirty="0" err="1"/>
              <a:t>api</a:t>
            </a:r>
            <a:r>
              <a:rPr lang="ko-KR" altLang="en-US" dirty="0"/>
              <a:t>를 통해 받아오고 영화 배우의 경우 </a:t>
            </a:r>
            <a:r>
              <a:rPr lang="en-US" altLang="ko-KR" dirty="0"/>
              <a:t>utf8</a:t>
            </a:r>
            <a:r>
              <a:rPr lang="ko-KR" altLang="en-US" dirty="0"/>
              <a:t>의 형태의 글자로 받아와 입력해줌</a:t>
            </a:r>
            <a:endParaRPr lang="en-US" altLang="ko-KR" dirty="0"/>
          </a:p>
          <a:p>
            <a:r>
              <a:rPr lang="ko-KR" altLang="en-US" dirty="0"/>
              <a:t>만약 배우 정보가 없다면 공란을 나오게 하고 있다면 그대로 표시해줌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661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60" y="44450"/>
            <a:ext cx="3312160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" y="620395"/>
            <a:ext cx="331216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Movie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65" y="1052830"/>
            <a:ext cx="5544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65" y="620395"/>
            <a:ext cx="7518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60" y="120523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560" y="674116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560" y="1196975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685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685" y="486918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035"/>
            <a:ext cx="44646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620" y="44450"/>
            <a:ext cx="28086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610" y="4797425"/>
            <a:ext cx="378523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영화의 정보를 </a:t>
            </a:r>
            <a:r>
              <a:rPr lang="en-US" altLang="ko-KR" dirty="0" err="1"/>
              <a:t>proptypes</a:t>
            </a:r>
            <a:r>
              <a:rPr lang="ko-KR" altLang="en-US" dirty="0"/>
              <a:t>으로 설정</a:t>
            </a:r>
            <a:endParaRPr lang="en-US" altLang="ko-KR" dirty="0"/>
          </a:p>
          <a:p>
            <a:r>
              <a:rPr lang="ko-KR" altLang="en-US" dirty="0"/>
              <a:t>해주는데 </a:t>
            </a:r>
            <a:r>
              <a:rPr lang="en-US" altLang="ko-KR" dirty="0"/>
              <a:t>string</a:t>
            </a:r>
            <a:r>
              <a:rPr lang="ko-KR" altLang="en-US" dirty="0"/>
              <a:t>형태로 받아온다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14E134-6388-4413-BE83-2C7824F3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" y="1450340"/>
            <a:ext cx="2905760" cy="1362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C96BF2-0E4D-4EAB-B7ED-3E3CCAF34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90" y="1801495"/>
            <a:ext cx="265811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60" y="44450"/>
            <a:ext cx="3312160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" y="620395"/>
            <a:ext cx="331216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Total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65" y="1052830"/>
            <a:ext cx="5544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65" y="620395"/>
            <a:ext cx="7518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560" y="120523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560" y="6741160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560" y="1196975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685" y="1205230"/>
            <a:ext cx="0" cy="5544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4572000" y="4220845"/>
            <a:ext cx="0" cy="2528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685" y="486918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35560" y="4220845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620" y="44450"/>
            <a:ext cx="2808605" cy="504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영화관 지도 표시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E59715-D3B8-49A2-A195-953BE6C40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" y="1484630"/>
            <a:ext cx="8145145" cy="23914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8CD8BA-68B0-43E7-9C39-DCE58FF0F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4322445"/>
            <a:ext cx="4032250" cy="23260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E30442-C07A-4B1E-A899-C36D82AFEF92}"/>
              </a:ext>
            </a:extLst>
          </p:cNvPr>
          <p:cNvSpPr txBox="1"/>
          <p:nvPr/>
        </p:nvSpPr>
        <p:spPr>
          <a:xfrm>
            <a:off x="107315" y="4322445"/>
            <a:ext cx="4410075" cy="203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공공데이터포털의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통해 경기도</a:t>
            </a:r>
            <a:endParaRPr lang="en-US" altLang="ko-KR" dirty="0"/>
          </a:p>
          <a:p>
            <a:r>
              <a:rPr lang="ko-KR" altLang="en-US" dirty="0"/>
              <a:t>영화상영관 정보를 </a:t>
            </a:r>
            <a:r>
              <a:rPr lang="en-US" altLang="ko-KR" dirty="0"/>
              <a:t>row</a:t>
            </a:r>
            <a:r>
              <a:rPr lang="ko-KR" altLang="en-US" dirty="0"/>
              <a:t>로 불러와</a:t>
            </a:r>
            <a:endParaRPr lang="en-US" altLang="ko-KR" dirty="0"/>
          </a:p>
          <a:p>
            <a:r>
              <a:rPr lang="ko-KR" altLang="en-US" dirty="0"/>
              <a:t>리스트로 작성함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작성된 리스트를 통해 </a:t>
            </a:r>
            <a:r>
              <a:rPr lang="en-US" altLang="ko-KR" dirty="0" err="1"/>
              <a:t>drowmap</a:t>
            </a:r>
            <a:r>
              <a:rPr lang="en-US" altLang="ko-KR" dirty="0"/>
              <a:t>()</a:t>
            </a:r>
            <a:r>
              <a:rPr lang="ko-KR" altLang="en-US" dirty="0"/>
              <a:t>을 통해</a:t>
            </a:r>
            <a:endParaRPr lang="en-US" altLang="ko-KR" dirty="0"/>
          </a:p>
          <a:p>
            <a:r>
              <a:rPr lang="ko-KR" altLang="en-US" dirty="0"/>
              <a:t>표기 할 것이고 만약 정보 불러오기가</a:t>
            </a:r>
            <a:endParaRPr lang="en-US" altLang="ko-KR" dirty="0"/>
          </a:p>
          <a:p>
            <a:r>
              <a:rPr lang="ko-KR" altLang="en-US" dirty="0"/>
              <a:t>실패 한다면 경고창을 뜨게 설정함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9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98</Paragraphs>
  <Words>440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koreateach</dc:creator>
  <cp:lastModifiedBy>dbfjd</cp:lastModifiedBy>
  <dc:title>PowerPoint 프레젠테이션</dc:title>
  <cp:version>9.103.83.44230</cp:version>
  <dcterms:modified xsi:type="dcterms:W3CDTF">2021-06-12T15:07:19Z</dcterms:modified>
</cp:coreProperties>
</file>