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Spring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RestAPI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관광</a:t>
            </a:r>
            <a:r>
              <a:rPr lang="en-US" altLang="ko-KR" dirty="0" smtClean="0"/>
              <a:t>), Ajax, 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관광 정보 확인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</a:t>
            </a:r>
            <a:r>
              <a:rPr lang="en-US" altLang="ko-KR" dirty="0" smtClean="0"/>
              <a:t>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Core Source(Text or Image)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90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H</cp:lastModifiedBy>
  <cp:revision>6</cp:revision>
  <dcterms:created xsi:type="dcterms:W3CDTF">2020-08-10T02:10:03Z</dcterms:created>
  <dcterms:modified xsi:type="dcterms:W3CDTF">2020-08-13T12:53:56Z</dcterms:modified>
</cp:coreProperties>
</file>