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2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5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6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3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2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86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4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3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33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2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414A-E12B-44ED-AF2F-470187DD60AF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Index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75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영화 검색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26704" y="4797152"/>
            <a:ext cx="3940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</a:t>
            </a:r>
            <a:r>
              <a:rPr lang="ko-KR" altLang="en-US" dirty="0"/>
              <a:t>서 </a:t>
            </a:r>
            <a:r>
              <a:rPr lang="en-US" altLang="ko-KR" dirty="0"/>
              <a:t>App</a:t>
            </a:r>
            <a:r>
              <a:rPr lang="ko-KR" altLang="en-US" dirty="0"/>
              <a:t>로 이동시킴</a:t>
            </a:r>
            <a:endParaRPr lang="en-US" altLang="ko-KR" dirty="0"/>
          </a:p>
          <a:p>
            <a:r>
              <a:rPr lang="en-US" altLang="ko-KR" dirty="0"/>
              <a:t>App</a:t>
            </a:r>
            <a:r>
              <a:rPr lang="ko-KR" altLang="en-US" dirty="0"/>
              <a:t>가 실행되면 네비게이션을 통해 </a:t>
            </a:r>
            <a:endParaRPr lang="en-US" altLang="ko-KR" dirty="0"/>
          </a:p>
          <a:p>
            <a:r>
              <a:rPr lang="en-US" altLang="ko-KR" dirty="0"/>
              <a:t>Home</a:t>
            </a:r>
            <a:r>
              <a:rPr lang="ko-KR" altLang="en-US" dirty="0"/>
              <a:t>이나 </a:t>
            </a:r>
            <a:r>
              <a:rPr lang="en-US" altLang="ko-KR" dirty="0"/>
              <a:t>location</a:t>
            </a:r>
            <a:r>
              <a:rPr lang="ko-KR" altLang="en-US" dirty="0"/>
              <a:t>를 불러옴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4D4128-2565-4D5A-969F-5423EE2F0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3" y="1268866"/>
            <a:ext cx="4453104" cy="12098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7A35556-C8D8-4034-AC34-E020CF866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12" y="1277144"/>
            <a:ext cx="4248472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50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Total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75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영화관 지도 표시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26704" y="4797152"/>
            <a:ext cx="43781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Movietheat</a:t>
            </a:r>
            <a:r>
              <a:rPr lang="ko-KR" altLang="en-US" dirty="0"/>
              <a:t>함수에 영화관 목록 매개변수</a:t>
            </a:r>
            <a:endParaRPr lang="en-US" altLang="ko-KR" dirty="0"/>
          </a:p>
          <a:p>
            <a:r>
              <a:rPr lang="ko-KR" altLang="en-US" dirty="0"/>
              <a:t>로 받아온 것과 지도를 매개변수로 사용</a:t>
            </a:r>
            <a:endParaRPr lang="en-US" altLang="ko-KR" dirty="0"/>
          </a:p>
          <a:p>
            <a:r>
              <a:rPr lang="en-US" altLang="ko-KR" dirty="0"/>
              <a:t>For</a:t>
            </a:r>
            <a:r>
              <a:rPr lang="ko-KR" altLang="en-US" dirty="0"/>
              <a:t>문을 이용해 영화관의 개수만큼 영화</a:t>
            </a:r>
            <a:endParaRPr lang="en-US" altLang="ko-KR" dirty="0"/>
          </a:p>
          <a:p>
            <a:r>
              <a:rPr lang="ko-KR" altLang="en-US" dirty="0"/>
              <a:t>관의 위도 경도를 뽑아와서 지도에 해당</a:t>
            </a:r>
            <a:endParaRPr lang="en-US" altLang="ko-KR" dirty="0"/>
          </a:p>
          <a:p>
            <a:r>
              <a:rPr lang="ko-KR" altLang="en-US" dirty="0"/>
              <a:t>위치로 마커를 생성함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1CACC6-6CD4-4ECB-9223-15699EB88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277145"/>
            <a:ext cx="4396697" cy="29523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EE8C6F-A2E8-439D-AFCD-50CB8230E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31" y="4301481"/>
            <a:ext cx="3581900" cy="6096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92123E2-B0BA-4590-9CFF-B3BC95F83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904" y="1590179"/>
            <a:ext cx="2600688" cy="2638793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99FD585-682B-4677-848A-BAB9D5B03572}"/>
              </a:ext>
            </a:extLst>
          </p:cNvPr>
          <p:cNvCxnSpPr>
            <a:cxnSpLocks/>
          </p:cNvCxnSpPr>
          <p:nvPr/>
        </p:nvCxnSpPr>
        <p:spPr>
          <a:xfrm>
            <a:off x="35496" y="4981818"/>
            <a:ext cx="45365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B3C5F43-F83E-4A76-97A3-59165563B0E3}"/>
              </a:ext>
            </a:extLst>
          </p:cNvPr>
          <p:cNvSpPr txBox="1"/>
          <p:nvPr/>
        </p:nvSpPr>
        <p:spPr>
          <a:xfrm>
            <a:off x="40431" y="4995500"/>
            <a:ext cx="4354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마커를 </a:t>
            </a:r>
            <a:r>
              <a:rPr lang="ko-KR" altLang="en-US" dirty="0" err="1"/>
              <a:t>클릭했을때</a:t>
            </a:r>
            <a:r>
              <a:rPr lang="ko-KR" altLang="en-US" dirty="0"/>
              <a:t> </a:t>
            </a:r>
            <a:r>
              <a:rPr lang="ko-KR" altLang="en-US" dirty="0" err="1"/>
              <a:t>마커위치에</a:t>
            </a:r>
            <a:r>
              <a:rPr lang="ko-KR" altLang="en-US" dirty="0"/>
              <a:t> 해당하는</a:t>
            </a:r>
            <a:endParaRPr lang="en-US" altLang="ko-KR" dirty="0"/>
          </a:p>
          <a:p>
            <a:r>
              <a:rPr lang="ko-KR" altLang="en-US" dirty="0"/>
              <a:t>영화관의 정보를 가져오며 영화관</a:t>
            </a:r>
            <a:endParaRPr lang="en-US" altLang="ko-KR" dirty="0"/>
          </a:p>
          <a:p>
            <a:r>
              <a:rPr lang="ko-KR" altLang="en-US" dirty="0"/>
              <a:t>명칭</a:t>
            </a:r>
            <a:r>
              <a:rPr lang="en-US" altLang="ko-KR" dirty="0"/>
              <a:t>, </a:t>
            </a:r>
            <a:r>
              <a:rPr lang="ko-KR" altLang="en-US" dirty="0"/>
              <a:t>도로명주소</a:t>
            </a:r>
            <a:r>
              <a:rPr lang="en-US" altLang="ko-KR" dirty="0"/>
              <a:t>, </a:t>
            </a:r>
            <a:r>
              <a:rPr lang="ko-KR" altLang="en-US" dirty="0"/>
              <a:t>지번주소를 </a:t>
            </a:r>
            <a:r>
              <a:rPr lang="en-US" altLang="ko-KR" dirty="0" err="1"/>
              <a:t>useState</a:t>
            </a:r>
            <a:endParaRPr lang="en-US" altLang="ko-KR" dirty="0"/>
          </a:p>
          <a:p>
            <a:r>
              <a:rPr lang="ko-KR" altLang="en-US" dirty="0"/>
              <a:t>함수 사용하여 </a:t>
            </a:r>
            <a:r>
              <a:rPr lang="en-US" altLang="ko-KR" dirty="0"/>
              <a:t>set</a:t>
            </a:r>
            <a:r>
              <a:rPr lang="ko-KR" altLang="en-US" dirty="0"/>
              <a:t>으로 값을 지정함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95016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MovieTheat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75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>
            <a:off x="35496" y="537321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영화관 지도 표시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496" y="5435932"/>
            <a:ext cx="8896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Movie</a:t>
            </a:r>
            <a:r>
              <a:rPr lang="ko-KR" altLang="en-US" dirty="0"/>
              <a:t>라는 함수에서 </a:t>
            </a:r>
            <a:r>
              <a:rPr lang="en-US" altLang="ko-KR" dirty="0"/>
              <a:t>Total</a:t>
            </a:r>
            <a:r>
              <a:rPr lang="ko-KR" altLang="en-US" dirty="0"/>
              <a:t>로부터 정보를 받아와 사업장명과 주소를 받아와 표기하고</a:t>
            </a:r>
            <a:endParaRPr lang="en-US" altLang="ko-KR" dirty="0"/>
          </a:p>
          <a:p>
            <a:r>
              <a:rPr lang="ko-KR" altLang="en-US" dirty="0"/>
              <a:t>해당 하는 값을 </a:t>
            </a:r>
            <a:r>
              <a:rPr lang="en-US" altLang="ko-KR" dirty="0"/>
              <a:t>Total</a:t>
            </a:r>
            <a:r>
              <a:rPr lang="ko-KR" altLang="en-US" dirty="0"/>
              <a:t>의 </a:t>
            </a:r>
            <a:r>
              <a:rPr lang="en-US" altLang="ko-KR" dirty="0"/>
              <a:t>return</a:t>
            </a:r>
            <a:r>
              <a:rPr lang="ko-KR" altLang="en-US" dirty="0"/>
              <a:t>에서 </a:t>
            </a:r>
            <a:r>
              <a:rPr lang="ko-KR" altLang="en-US"/>
              <a:t>불러와 해당하는 정보를 </a:t>
            </a:r>
            <a:r>
              <a:rPr lang="ko-KR" altLang="en-US" dirty="0"/>
              <a:t>표기한다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AF0F11-4702-42CB-81B8-A2E5A1825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08" y="1267852"/>
            <a:ext cx="7230484" cy="16671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F689968-12CC-471E-B4D0-E554486D5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681" y="4035119"/>
            <a:ext cx="4108662" cy="13067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4689CF7-56D0-4AB2-9EEA-98ABE4C02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28" y="2785249"/>
            <a:ext cx="7116168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4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Navigation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75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영화 검색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26704" y="4797152"/>
            <a:ext cx="4286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Navigation</a:t>
            </a:r>
            <a:r>
              <a:rPr lang="ko-KR" altLang="en-US" dirty="0"/>
              <a:t>함수를 실행 </a:t>
            </a:r>
            <a:r>
              <a:rPr lang="ko-KR" altLang="en-US" dirty="0" err="1"/>
              <a:t>했을때</a:t>
            </a:r>
            <a:r>
              <a:rPr lang="ko-KR" altLang="en-US" dirty="0"/>
              <a:t> </a:t>
            </a:r>
            <a:r>
              <a:rPr lang="en-US" altLang="ko-KR" dirty="0"/>
              <a:t>Link</a:t>
            </a:r>
            <a:r>
              <a:rPr lang="ko-KR" altLang="en-US" dirty="0"/>
              <a:t>통해</a:t>
            </a:r>
            <a:endParaRPr lang="en-US" altLang="ko-KR" dirty="0"/>
          </a:p>
          <a:p>
            <a:r>
              <a:rPr lang="ko-KR" altLang="en-US" dirty="0"/>
              <a:t>이동하는데 </a:t>
            </a:r>
            <a:r>
              <a:rPr lang="en-US" altLang="ko-KR" dirty="0"/>
              <a:t>URL</a:t>
            </a:r>
            <a:r>
              <a:rPr lang="ko-KR" altLang="en-US" dirty="0"/>
              <a:t>같은 개념이 아닌 </a:t>
            </a:r>
            <a:r>
              <a:rPr lang="en-US" altLang="ko-KR" dirty="0"/>
              <a:t>path</a:t>
            </a:r>
          </a:p>
          <a:p>
            <a:r>
              <a:rPr lang="ko-KR" altLang="en-US" dirty="0"/>
              <a:t>같은 개념으로 이해 하면 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852CBF-100D-40D5-B62C-88DE235B7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72" y="1748760"/>
            <a:ext cx="3600953" cy="14670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764199-B12C-4532-80E4-BD8006969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062" y="1601101"/>
            <a:ext cx="1762371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2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Home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75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영화 검색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26704" y="4797152"/>
            <a:ext cx="44470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통신을 통해 영화검색 하려는 내용이</a:t>
            </a:r>
            <a:endParaRPr lang="en-US" altLang="ko-KR" dirty="0"/>
          </a:p>
          <a:p>
            <a:r>
              <a:rPr lang="ko-KR" altLang="en-US" dirty="0"/>
              <a:t>없다면 찾지 않고 있다면 네이버 영화</a:t>
            </a:r>
            <a:endParaRPr lang="en-US" altLang="ko-KR" dirty="0"/>
          </a:p>
          <a:p>
            <a:r>
              <a:rPr lang="ko-KR" altLang="en-US" dirty="0"/>
              <a:t>목록을 </a:t>
            </a:r>
            <a:r>
              <a:rPr lang="en-US" altLang="ko-KR" dirty="0"/>
              <a:t>json</a:t>
            </a:r>
            <a:r>
              <a:rPr lang="ko-KR" altLang="en-US" dirty="0"/>
              <a:t>형태로 받아와서 </a:t>
            </a:r>
            <a:r>
              <a:rPr lang="en-US" altLang="ko-KR" dirty="0"/>
              <a:t>10</a:t>
            </a:r>
            <a:r>
              <a:rPr lang="ko-KR" altLang="en-US" dirty="0"/>
              <a:t>개씩</a:t>
            </a:r>
            <a:endParaRPr lang="en-US" altLang="ko-KR" dirty="0"/>
          </a:p>
          <a:p>
            <a:r>
              <a:rPr lang="ko-KR" altLang="en-US" dirty="0"/>
              <a:t>화면에 출력하게 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Axios</a:t>
            </a:r>
            <a:r>
              <a:rPr lang="ko-KR" altLang="en-US" dirty="0"/>
              <a:t>를 통해 </a:t>
            </a:r>
            <a:r>
              <a:rPr lang="en-US" altLang="ko-KR" dirty="0" err="1"/>
              <a:t>Url</a:t>
            </a:r>
            <a:r>
              <a:rPr lang="ko-KR" altLang="en-US" dirty="0"/>
              <a:t>를 실행하고 정보를 불러</a:t>
            </a:r>
            <a:endParaRPr lang="en-US" altLang="ko-KR" dirty="0"/>
          </a:p>
          <a:p>
            <a:r>
              <a:rPr lang="ko-KR" altLang="en-US" dirty="0"/>
              <a:t>오기 위한 </a:t>
            </a:r>
            <a:r>
              <a:rPr lang="en-US" altLang="ko-KR" dirty="0"/>
              <a:t>id</a:t>
            </a:r>
            <a:r>
              <a:rPr lang="ko-KR" altLang="en-US" dirty="0"/>
              <a:t>와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010657-819D-47E0-9F18-FC79C9A8D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50" y="1266297"/>
            <a:ext cx="4267796" cy="53156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1C5072-42B7-4D5D-8CB7-88CE5BD62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877" y="2179239"/>
            <a:ext cx="3524742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4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Home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75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508518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영화 검색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9708" y="5325015"/>
            <a:ext cx="4253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영화검색을 하기 전 로딩을 줄 여부를</a:t>
            </a:r>
            <a:endParaRPr lang="en-US" altLang="ko-KR" dirty="0"/>
          </a:p>
          <a:p>
            <a:r>
              <a:rPr lang="ko-KR" altLang="en-US" dirty="0"/>
              <a:t>결정하고 내용을 불러왔다면 로딩에</a:t>
            </a:r>
            <a:endParaRPr lang="en-US" altLang="ko-KR" dirty="0"/>
          </a:p>
          <a:p>
            <a:r>
              <a:rPr lang="en-US" altLang="ko-KR" dirty="0"/>
              <a:t>False</a:t>
            </a:r>
            <a:r>
              <a:rPr lang="ko-KR" altLang="en-US" dirty="0"/>
              <a:t>를 주고 영화의 이름</a:t>
            </a:r>
            <a:r>
              <a:rPr lang="en-US" altLang="ko-KR" dirty="0"/>
              <a:t>,</a:t>
            </a:r>
            <a:r>
              <a:rPr lang="ko-KR" altLang="en-US" dirty="0"/>
              <a:t> 제목</a:t>
            </a:r>
            <a:r>
              <a:rPr lang="en-US" altLang="ko-KR" dirty="0"/>
              <a:t>,</a:t>
            </a:r>
            <a:r>
              <a:rPr lang="ko-KR" altLang="en-US" dirty="0"/>
              <a:t> 포스터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배우</a:t>
            </a:r>
            <a:r>
              <a:rPr lang="en-US" altLang="ko-KR" dirty="0"/>
              <a:t>, </a:t>
            </a:r>
            <a:r>
              <a:rPr lang="ko-KR" altLang="en-US" dirty="0"/>
              <a:t>연도를 </a:t>
            </a:r>
            <a:r>
              <a:rPr lang="en-US" altLang="ko-KR" dirty="0"/>
              <a:t>movie</a:t>
            </a:r>
            <a:r>
              <a:rPr lang="ko-KR" altLang="en-US" dirty="0"/>
              <a:t>에서 불러와 출력함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4E3065-41D6-4048-BF6C-FD203286D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40" y="1236190"/>
            <a:ext cx="4144925" cy="546574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752A1AB-B275-42D1-B5BA-71843C225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259" y="1297603"/>
            <a:ext cx="3643978" cy="126729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050F215-7024-4E4E-AC75-CDFB901084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085" y="2653067"/>
            <a:ext cx="3850326" cy="241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4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Movie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75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</p:cNvCxnSpPr>
          <p:nvPr/>
        </p:nvCxnSpPr>
        <p:spPr>
          <a:xfrm>
            <a:off x="6084168" y="1205136"/>
            <a:ext cx="0" cy="43120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>
            <a:off x="35496" y="5517232"/>
            <a:ext cx="6048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영화 검색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3C0051-70A5-4E8A-BDC9-445F08529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0" y="1244697"/>
            <a:ext cx="5967595" cy="4200528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2F1565C-9765-454C-826A-E420F53BCCAA}"/>
              </a:ext>
            </a:extLst>
          </p:cNvPr>
          <p:cNvCxnSpPr>
            <a:cxnSpLocks/>
          </p:cNvCxnSpPr>
          <p:nvPr/>
        </p:nvCxnSpPr>
        <p:spPr>
          <a:xfrm>
            <a:off x="6084168" y="3645024"/>
            <a:ext cx="29523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E9B4AFE0-F69F-47DE-BFC8-CA4EA5FC9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995" y="1271404"/>
            <a:ext cx="2657846" cy="226726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B50DD8E-A916-443A-A904-FA1627F6359A}"/>
              </a:ext>
            </a:extLst>
          </p:cNvPr>
          <p:cNvSpPr txBox="1"/>
          <p:nvPr/>
        </p:nvSpPr>
        <p:spPr>
          <a:xfrm>
            <a:off x="35494" y="5541039"/>
            <a:ext cx="9000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Movie</a:t>
            </a:r>
            <a:r>
              <a:rPr lang="ko-KR" altLang="en-US" dirty="0"/>
              <a:t>라는 함수를 만들고 각각 매개변수로 </a:t>
            </a:r>
            <a:r>
              <a:rPr lang="en-US" altLang="ko-KR" dirty="0" err="1"/>
              <a:t>id,title,poster,actors,year</a:t>
            </a:r>
            <a:r>
              <a:rPr lang="ko-KR" altLang="en-US" dirty="0"/>
              <a:t>에 해당하는</a:t>
            </a:r>
            <a:endParaRPr lang="en-US" altLang="ko-KR" dirty="0"/>
          </a:p>
          <a:p>
            <a:r>
              <a:rPr lang="ko-KR" altLang="en-US" dirty="0"/>
              <a:t>정보를 </a:t>
            </a:r>
            <a:r>
              <a:rPr lang="en-US" altLang="ko-KR" dirty="0" err="1"/>
              <a:t>api</a:t>
            </a:r>
            <a:r>
              <a:rPr lang="ko-KR" altLang="en-US" dirty="0"/>
              <a:t>를 통해 받아오고 영화 배우의 경우 </a:t>
            </a:r>
            <a:r>
              <a:rPr lang="en-US" altLang="ko-KR" dirty="0"/>
              <a:t>utf8</a:t>
            </a:r>
            <a:r>
              <a:rPr lang="ko-KR" altLang="en-US" dirty="0"/>
              <a:t>의 형태의 글자로 받아와 입력해줌</a:t>
            </a:r>
            <a:endParaRPr lang="en-US" altLang="ko-KR" dirty="0"/>
          </a:p>
          <a:p>
            <a:r>
              <a:rPr lang="ko-KR" altLang="en-US" dirty="0"/>
              <a:t>만약 배우 정보가 없다면 공란을 나오게 하고 있다면 그대로 표시해줌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661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Movie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75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영화 검색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26704" y="4797152"/>
            <a:ext cx="3784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영화의 정보를 </a:t>
            </a:r>
            <a:r>
              <a:rPr lang="en-US" altLang="ko-KR" dirty="0" err="1"/>
              <a:t>proptypes</a:t>
            </a:r>
            <a:r>
              <a:rPr lang="ko-KR" altLang="en-US" dirty="0"/>
              <a:t>으로 설정</a:t>
            </a:r>
            <a:endParaRPr lang="en-US" altLang="ko-KR" dirty="0"/>
          </a:p>
          <a:p>
            <a:r>
              <a:rPr lang="ko-KR" altLang="en-US" dirty="0"/>
              <a:t>해주는데 </a:t>
            </a:r>
            <a:r>
              <a:rPr lang="en-US" altLang="ko-KR" dirty="0"/>
              <a:t>string</a:t>
            </a:r>
            <a:r>
              <a:rPr lang="ko-KR" altLang="en-US" dirty="0"/>
              <a:t>형태로 받아온다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14E134-6388-4413-BE83-2C7824F37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34" y="1450474"/>
            <a:ext cx="2905530" cy="13622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C96BF2-0E4D-4EAB-B7ED-3E3CCAF34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8" y="1801421"/>
            <a:ext cx="2657846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Total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75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</p:cNvCxnSpPr>
          <p:nvPr/>
        </p:nvCxnSpPr>
        <p:spPr>
          <a:xfrm>
            <a:off x="4572000" y="4221088"/>
            <a:ext cx="0" cy="25286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>
            <a:off x="35496" y="422108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영화관 지도 표시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CE59715-D3B8-49A2-A195-953BE6C40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55" y="1484784"/>
            <a:ext cx="8145012" cy="239110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D8CD8BA-68B0-43E7-9C39-DCE58FF0F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322341"/>
            <a:ext cx="4032449" cy="23261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2E30442-C07A-4B1E-A899-C36D82AFEF92}"/>
              </a:ext>
            </a:extLst>
          </p:cNvPr>
          <p:cNvSpPr txBox="1"/>
          <p:nvPr/>
        </p:nvSpPr>
        <p:spPr>
          <a:xfrm>
            <a:off x="107503" y="4322341"/>
            <a:ext cx="44101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공공데이터포털의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통해 경기도</a:t>
            </a:r>
            <a:endParaRPr lang="en-US" altLang="ko-KR" dirty="0"/>
          </a:p>
          <a:p>
            <a:r>
              <a:rPr lang="ko-KR" altLang="en-US" dirty="0"/>
              <a:t>영화상영관 정보를 </a:t>
            </a:r>
            <a:r>
              <a:rPr lang="en-US" altLang="ko-KR" dirty="0"/>
              <a:t>row</a:t>
            </a:r>
            <a:r>
              <a:rPr lang="ko-KR" altLang="en-US" dirty="0"/>
              <a:t>로 불러와</a:t>
            </a:r>
            <a:endParaRPr lang="en-US" altLang="ko-KR" dirty="0"/>
          </a:p>
          <a:p>
            <a:r>
              <a:rPr lang="ko-KR" altLang="en-US" dirty="0"/>
              <a:t>리스트로 작성함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작성된 리스트를 통해 </a:t>
            </a:r>
            <a:r>
              <a:rPr lang="en-US" altLang="ko-KR" dirty="0" err="1"/>
              <a:t>drowmap</a:t>
            </a:r>
            <a:r>
              <a:rPr lang="en-US" altLang="ko-KR" dirty="0"/>
              <a:t>()</a:t>
            </a:r>
            <a:r>
              <a:rPr lang="ko-KR" altLang="en-US" dirty="0"/>
              <a:t>을 통해</a:t>
            </a:r>
            <a:endParaRPr lang="en-US" altLang="ko-KR" dirty="0"/>
          </a:p>
          <a:p>
            <a:r>
              <a:rPr lang="ko-KR" altLang="en-US" dirty="0"/>
              <a:t>표기 할 것이고 만약 정보 불러오기가</a:t>
            </a:r>
            <a:endParaRPr lang="en-US" altLang="ko-KR" dirty="0"/>
          </a:p>
          <a:p>
            <a:r>
              <a:rPr lang="ko-KR" altLang="en-US" dirty="0"/>
              <a:t>실패 한다면 경고창을 뜨게 설정함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597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Total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75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영화관 지도 표시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26704" y="4797152"/>
            <a:ext cx="44518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지도에 영화관 정보를 토대로 </a:t>
            </a:r>
            <a:r>
              <a:rPr lang="en-US" altLang="ko-KR" dirty="0" err="1"/>
              <a:t>movietheat</a:t>
            </a:r>
            <a:endParaRPr lang="en-US" altLang="ko-KR" dirty="0"/>
          </a:p>
          <a:p>
            <a:r>
              <a:rPr lang="ko-KR" altLang="en-US" dirty="0"/>
              <a:t>함수를 사용해 지도에 마커를 찍을 정보</a:t>
            </a:r>
            <a:endParaRPr lang="en-US" altLang="ko-KR" dirty="0"/>
          </a:p>
          <a:p>
            <a:r>
              <a:rPr lang="ko-KR" altLang="en-US" dirty="0"/>
              <a:t>전달을 하고 현재 </a:t>
            </a:r>
            <a:r>
              <a:rPr lang="en-US" altLang="ko-KR" dirty="0" err="1"/>
              <a:t>navigator.geolocation</a:t>
            </a:r>
            <a:endParaRPr lang="en-US" altLang="ko-KR" dirty="0"/>
          </a:p>
          <a:p>
            <a:r>
              <a:rPr lang="ko-KR" altLang="en-US" dirty="0"/>
              <a:t>을 통해 나의 위치를 저장한다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내 위치가 파악 되지 않는다면 따로</a:t>
            </a:r>
            <a:endParaRPr lang="en-US" altLang="ko-KR" dirty="0"/>
          </a:p>
          <a:p>
            <a:r>
              <a:rPr lang="ko-KR" altLang="en-US" dirty="0"/>
              <a:t>표시 하지 않는다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104D9F-D65A-4CB4-B4E6-101820539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0" y="1318918"/>
            <a:ext cx="4394737" cy="38475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282ECE-3FA5-4CCE-A02A-08A5714C4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287" y="1654302"/>
            <a:ext cx="2600688" cy="2638793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E6575DC-791D-432E-83F9-39F7AA1EA4A1}"/>
              </a:ext>
            </a:extLst>
          </p:cNvPr>
          <p:cNvCxnSpPr>
            <a:cxnSpLocks/>
          </p:cNvCxnSpPr>
          <p:nvPr/>
        </p:nvCxnSpPr>
        <p:spPr>
          <a:xfrm>
            <a:off x="35496" y="5193732"/>
            <a:ext cx="45365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E41D6A2-8D22-4681-A4BE-9823F40D1578}"/>
              </a:ext>
            </a:extLst>
          </p:cNvPr>
          <p:cNvSpPr txBox="1"/>
          <p:nvPr/>
        </p:nvSpPr>
        <p:spPr>
          <a:xfrm>
            <a:off x="4392" y="5165457"/>
            <a:ext cx="46602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카카오</a:t>
            </a:r>
            <a:r>
              <a:rPr lang="en-US" altLang="ko-KR" dirty="0" err="1"/>
              <a:t>api</a:t>
            </a:r>
            <a:r>
              <a:rPr lang="ko-KR" altLang="en-US" dirty="0"/>
              <a:t>의 기본 인자를 통해 </a:t>
            </a:r>
            <a:r>
              <a:rPr lang="ko-KR" altLang="en-US" dirty="0" err="1"/>
              <a:t>맵의</a:t>
            </a:r>
            <a:r>
              <a:rPr lang="ko-KR" altLang="en-US" dirty="0"/>
              <a:t> 정보를</a:t>
            </a:r>
            <a:endParaRPr lang="en-US" altLang="ko-KR" dirty="0"/>
          </a:p>
          <a:p>
            <a:r>
              <a:rPr lang="ko-KR" altLang="en-US" dirty="0"/>
              <a:t>나타내고 </a:t>
            </a:r>
            <a:r>
              <a:rPr lang="en-US" altLang="ko-KR" dirty="0" err="1"/>
              <a:t>myinfowindow</a:t>
            </a:r>
            <a:r>
              <a:rPr lang="ko-KR" altLang="en-US" dirty="0"/>
              <a:t>함수 통해 </a:t>
            </a:r>
            <a:r>
              <a:rPr lang="ko-KR" altLang="en-US" dirty="0" err="1"/>
              <a:t>내위치</a:t>
            </a:r>
            <a:endParaRPr lang="en-US" altLang="ko-KR" dirty="0"/>
          </a:p>
          <a:p>
            <a:r>
              <a:rPr lang="ko-KR" altLang="en-US" dirty="0" err="1"/>
              <a:t>를</a:t>
            </a:r>
            <a:r>
              <a:rPr lang="ko-KR" altLang="en-US" dirty="0"/>
              <a:t> 기반으로 해서 말풍선을 띄운다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Zoombar</a:t>
            </a:r>
            <a:r>
              <a:rPr lang="ko-KR" altLang="en-US" dirty="0"/>
              <a:t>를 통해 지도상의 확대 축소표시</a:t>
            </a:r>
            <a:endParaRPr lang="en-US" altLang="ko-KR" dirty="0"/>
          </a:p>
          <a:p>
            <a:r>
              <a:rPr lang="ko-KR" altLang="en-US" dirty="0"/>
              <a:t>만들어 주고 </a:t>
            </a:r>
            <a:r>
              <a:rPr lang="en-US" altLang="ko-KR" dirty="0" err="1"/>
              <a:t>maptyper</a:t>
            </a:r>
            <a:r>
              <a:rPr lang="ko-KR" altLang="en-US" dirty="0"/>
              <a:t>로 </a:t>
            </a:r>
            <a:r>
              <a:rPr lang="ko-KR" altLang="en-US" dirty="0" err="1"/>
              <a:t>스카이뷰기능표시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E485FC-FFA4-4A5D-AEA4-79BD9DB4E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261" y="1814967"/>
            <a:ext cx="1124107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96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Total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75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영화관 지도 표시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26704" y="4797152"/>
            <a:ext cx="42562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Myinfowindow</a:t>
            </a:r>
            <a:r>
              <a:rPr lang="ko-KR" altLang="en-US" dirty="0"/>
              <a:t>함수를 통해 내 위치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지도</a:t>
            </a:r>
            <a:r>
              <a:rPr lang="en-US" altLang="ko-KR" dirty="0"/>
              <a:t>, </a:t>
            </a:r>
            <a:r>
              <a:rPr lang="ko-KR" altLang="en-US" dirty="0"/>
              <a:t>작성할 내용을 매개변수로 받아와</a:t>
            </a:r>
            <a:endParaRPr lang="en-US" altLang="ko-KR" dirty="0"/>
          </a:p>
          <a:p>
            <a:r>
              <a:rPr lang="ko-KR" altLang="en-US" dirty="0"/>
              <a:t>각각 대입하여 </a:t>
            </a:r>
            <a:r>
              <a:rPr lang="en-US" altLang="ko-KR" dirty="0" err="1"/>
              <a:t>infowindow</a:t>
            </a:r>
            <a:r>
              <a:rPr lang="ko-KR" altLang="en-US" dirty="0"/>
              <a:t>라는 변수를</a:t>
            </a:r>
            <a:endParaRPr lang="en-US" altLang="ko-KR" dirty="0"/>
          </a:p>
          <a:p>
            <a:r>
              <a:rPr lang="ko-KR" altLang="en-US" dirty="0" err="1"/>
              <a:t>만듬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A2D295-9998-40A9-BF76-67DD4B670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315691"/>
            <a:ext cx="3296110" cy="15051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1035D9-AE94-4E8E-A567-0F329C999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904" y="1513615"/>
            <a:ext cx="2600688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46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440</Words>
  <Application>Microsoft Office PowerPoint</Application>
  <PresentationFormat>화면 슬라이드 쇼(4:3)</PresentationFormat>
  <Paragraphs>98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koreateach</dc:creator>
  <cp:lastModifiedBy>kosmo_14</cp:lastModifiedBy>
  <cp:revision>23</cp:revision>
  <dcterms:created xsi:type="dcterms:W3CDTF">2020-08-10T02:10:03Z</dcterms:created>
  <dcterms:modified xsi:type="dcterms:W3CDTF">2021-06-12T15:07:19Z</dcterms:modified>
</cp:coreProperties>
</file>