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8" r:id="rId4"/>
    <p:sldId id="264" r:id="rId5"/>
    <p:sldId id="257" r:id="rId6"/>
    <p:sldId id="265" r:id="rId7"/>
    <p:sldId id="266" r:id="rId8"/>
    <p:sldId id="267" r:id="rId9"/>
    <p:sldId id="260" r:id="rId10"/>
    <p:sldId id="269" r:id="rId11"/>
    <p:sldId id="268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6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411764" y="548680"/>
            <a:ext cx="4320471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개발 </a:t>
            </a:r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r>
              <a:rPr lang="ko-KR" altLang="en-US" sz="2000" b="1" dirty="0">
                <a:solidFill>
                  <a:schemeClr val="tx1"/>
                </a:solidFill>
              </a:rPr>
              <a:t>팀 </a:t>
            </a:r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en-US" sz="2000" b="1" dirty="0">
                <a:solidFill>
                  <a:schemeClr val="tx1"/>
                </a:solidFill>
              </a:rPr>
              <a:t>차 미니프로젝트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안드로이드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스프링 부트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게시판</a:t>
            </a:r>
            <a:r>
              <a:rPr lang="en-US" altLang="ko-KR" sz="2000" b="1" dirty="0">
                <a:solidFill>
                  <a:schemeClr val="tx1"/>
                </a:solidFill>
              </a:rPr>
              <a:t>CRUD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71C1A-92E3-4D9E-978D-4383E3D761A7}"/>
              </a:ext>
            </a:extLst>
          </p:cNvPr>
          <p:cNvSpPr txBox="1"/>
          <p:nvPr/>
        </p:nvSpPr>
        <p:spPr>
          <a:xfrm>
            <a:off x="2519771" y="3068960"/>
            <a:ext cx="4104456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회원가입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로그인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로그아웃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게시판 리스트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게시글 작성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게시글 수정</a:t>
            </a:r>
            <a:endParaRPr lang="en-US" altLang="ko-KR" sz="1600" dirty="0">
              <a:latin typeface="Constantia" panose="02030602050306030303" pitchFamily="18" charset="0"/>
            </a:endParaRPr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Constantia" panose="02030602050306030303" pitchFamily="18" charset="0"/>
              </a:rPr>
              <a:t>게시글 삭제</a:t>
            </a:r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update </a:t>
            </a:r>
            <a:r>
              <a:rPr lang="ko-KR" altLang="en-US" sz="2000" b="1" dirty="0">
                <a:solidFill>
                  <a:schemeClr val="tx1"/>
                </a:solidFill>
              </a:rPr>
              <a:t>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  <a:p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E52764-32B5-459C-ADB5-5396F0B6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8" y="1709192"/>
            <a:ext cx="4143953" cy="28864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07E0AB-19EA-4762-9D99-D9CB678A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03" y="1413593"/>
            <a:ext cx="3362794" cy="36200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261DDE-9BA8-4827-9D30-6FEE3C7A3AB5}"/>
              </a:ext>
            </a:extLst>
          </p:cNvPr>
          <p:cNvSpPr/>
          <p:nvPr/>
        </p:nvSpPr>
        <p:spPr>
          <a:xfrm>
            <a:off x="249549" y="1248791"/>
            <a:ext cx="8025237" cy="3961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55720E-A12F-4CD2-A47D-D56C4FCD1150}"/>
              </a:ext>
            </a:extLst>
          </p:cNvPr>
          <p:cNvSpPr/>
          <p:nvPr/>
        </p:nvSpPr>
        <p:spPr>
          <a:xfrm>
            <a:off x="251520" y="4961434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BoardModifyViewModel.java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4266AD-4B99-4221-A55C-FB42811FC910}"/>
              </a:ext>
            </a:extLst>
          </p:cNvPr>
          <p:cNvSpPr/>
          <p:nvPr/>
        </p:nvSpPr>
        <p:spPr>
          <a:xfrm>
            <a:off x="249549" y="5253793"/>
            <a:ext cx="3879993" cy="1462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updateBoard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(Board </a:t>
            </a:r>
            <a:r>
              <a:rPr lang="en-US" altLang="ko-KR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Optional&lt;Board&gt;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boardRepository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en-US" altLang="ko-KR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ko-KR" altLang="en-US" sz="105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boardRepository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0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6BC03F-C4D3-44AB-A0DB-994D432F55AA}"/>
              </a:ext>
            </a:extLst>
          </p:cNvPr>
          <p:cNvSpPr/>
          <p:nvPr/>
        </p:nvSpPr>
        <p:spPr>
          <a:xfrm>
            <a:off x="4206438" y="5259257"/>
            <a:ext cx="4068348" cy="1432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@PutMapping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"/update"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updateBoard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9ED6D8-20C2-400C-9BD8-7663FE7D1A4E}"/>
              </a:ext>
            </a:extLst>
          </p:cNvPr>
          <p:cNvSpPr/>
          <p:nvPr/>
        </p:nvSpPr>
        <p:spPr>
          <a:xfrm>
            <a:off x="249548" y="6414708"/>
            <a:ext cx="3879991" cy="27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[Spring] BoardService.java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70823F-D45A-4AF4-98D0-6B5D5F240EE5}"/>
              </a:ext>
            </a:extLst>
          </p:cNvPr>
          <p:cNvSpPr/>
          <p:nvPr/>
        </p:nvSpPr>
        <p:spPr>
          <a:xfrm>
            <a:off x="4206435" y="6383045"/>
            <a:ext cx="4068345" cy="31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[Spring] BoardController.java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update </a:t>
            </a:r>
            <a:r>
              <a:rPr lang="ko-KR" altLang="en-US" sz="2000" b="1" dirty="0">
                <a:solidFill>
                  <a:schemeClr val="tx1"/>
                </a:solidFill>
              </a:rPr>
              <a:t>②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5A315-18C3-4614-8F86-A1EB2178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7" y="1494076"/>
            <a:ext cx="6464741" cy="45722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443288-4340-4400-A92E-B26BCC71A55B}"/>
              </a:ext>
            </a:extLst>
          </p:cNvPr>
          <p:cNvSpPr/>
          <p:nvPr/>
        </p:nvSpPr>
        <p:spPr>
          <a:xfrm>
            <a:off x="300842" y="6066309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BoardModifyFragment.java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7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update </a:t>
            </a:r>
            <a:r>
              <a:rPr lang="ko-KR" altLang="en-US" sz="2000" b="1" dirty="0">
                <a:solidFill>
                  <a:schemeClr val="tx1"/>
                </a:solidFill>
              </a:rPr>
              <a:t>③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21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 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6. </a:t>
            </a:r>
            <a:r>
              <a:rPr lang="ko-KR" altLang="en-US" sz="2000" b="1" dirty="0">
                <a:solidFill>
                  <a:schemeClr val="tx1"/>
                </a:solidFill>
              </a:rPr>
              <a:t>게시글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80D697-8B0D-40DC-82ED-AF69183D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96095"/>
            <a:ext cx="2664298" cy="47888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843754-4D7A-4014-B05F-E5D4F2CEB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1341578"/>
            <a:ext cx="2439385" cy="46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delete </a:t>
            </a:r>
            <a:r>
              <a:rPr lang="ko-KR" altLang="en-US" sz="2000" b="1" dirty="0">
                <a:solidFill>
                  <a:schemeClr val="tx1"/>
                </a:solidFill>
              </a:rPr>
              <a:t>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7. </a:t>
            </a:r>
            <a:r>
              <a:rPr lang="ko-KR" altLang="en-US" sz="2000" b="1" dirty="0">
                <a:solidFill>
                  <a:schemeClr val="tx1"/>
                </a:solidFill>
              </a:rPr>
              <a:t>게시글 삭제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B54AFF-A3D8-42B5-A3C0-16D1928B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6" y="1591591"/>
            <a:ext cx="7985320" cy="449332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3FDAE4-7355-47B9-AB62-221902B2AA93}"/>
              </a:ext>
            </a:extLst>
          </p:cNvPr>
          <p:cNvSpPr/>
          <p:nvPr/>
        </p:nvSpPr>
        <p:spPr>
          <a:xfrm>
            <a:off x="4038626" y="5843843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delete </a:t>
            </a:r>
            <a:r>
              <a:rPr lang="ko-KR" altLang="en-US" sz="2000" b="1" dirty="0">
                <a:solidFill>
                  <a:schemeClr val="tx1"/>
                </a:solidFill>
              </a:rPr>
              <a:t>②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7. </a:t>
            </a:r>
            <a:r>
              <a:rPr lang="ko-KR" altLang="en-US" sz="2000" b="1" dirty="0">
                <a:solidFill>
                  <a:schemeClr val="tx1"/>
                </a:solidFill>
              </a:rPr>
              <a:t>게시글 삭제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69FA94-5B1D-4A10-AB33-5A9DFC88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38374"/>
            <a:ext cx="2714819" cy="45895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CBA30F-9DC9-430B-96B5-FB64662A1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/>
          <a:stretch/>
        </p:blipFill>
        <p:spPr>
          <a:xfrm>
            <a:off x="4788024" y="1646476"/>
            <a:ext cx="2736304" cy="46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sign-up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2867623" y="1339354"/>
            <a:ext cx="2394095" cy="3937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app : title -&gt; “</a:t>
            </a:r>
            <a:r>
              <a:rPr lang="ko-KR" altLang="en-US" dirty="0"/>
              <a:t>제목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android : hint -&gt; </a:t>
            </a:r>
            <a:r>
              <a:rPr lang="ko-KR" altLang="en-US" dirty="0"/>
              <a:t>해당 값에 안내 멘트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AF9B1-55AF-4346-AC0E-975AC5B3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4" y="1302092"/>
            <a:ext cx="2394098" cy="39749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14F052-9A22-433D-A5A8-2256F3D5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05" y="1301446"/>
            <a:ext cx="2510878" cy="12097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804C1A-5DDA-40F1-A026-86F328684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705" y="2607494"/>
            <a:ext cx="2699061" cy="12204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D0B6D5-75CC-4F4B-BE45-569ABF3AB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05" y="3930783"/>
            <a:ext cx="2810503" cy="1676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B08F7A-33FB-43F1-B075-FD7664BD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60" y="5731103"/>
            <a:ext cx="7334250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login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2. </a:t>
            </a:r>
            <a:r>
              <a:rPr lang="ko-KR" altLang="en-US" sz="20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5257219" y="1763191"/>
            <a:ext cx="3522078" cy="1239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Spring(</a:t>
            </a:r>
            <a:r>
              <a:rPr lang="ko-KR" altLang="en-US" dirty="0"/>
              <a:t>백</a:t>
            </a:r>
            <a:r>
              <a:rPr lang="en-US" altLang="ko-KR" dirty="0"/>
              <a:t>)</a:t>
            </a:r>
            <a:r>
              <a:rPr lang="ko-KR" altLang="en-US" dirty="0"/>
              <a:t>에서 해당 메소드 처리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DBF49-C405-492F-8E9B-48129B31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69" y="1267852"/>
            <a:ext cx="1951711" cy="3199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0B653B-C10E-4AD6-9882-A2831193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0" y="2912789"/>
            <a:ext cx="4644422" cy="8186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32B4A7-08DB-44B9-B390-25977955236D}"/>
              </a:ext>
            </a:extLst>
          </p:cNvPr>
          <p:cNvSpPr/>
          <p:nvPr/>
        </p:nvSpPr>
        <p:spPr>
          <a:xfrm>
            <a:off x="4996552" y="3232782"/>
            <a:ext cx="3782745" cy="2572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Android</a:t>
            </a:r>
            <a:r>
              <a:rPr lang="ko-KR" altLang="en-US" dirty="0"/>
              <a:t>에 </a:t>
            </a:r>
            <a:r>
              <a:rPr lang="en-US" altLang="ko-KR" dirty="0"/>
              <a:t>repository</a:t>
            </a:r>
            <a:r>
              <a:rPr lang="ko-KR" altLang="en-US" dirty="0"/>
              <a:t>에 값을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요청 처리</a:t>
            </a:r>
            <a:br>
              <a:rPr lang="en-US" altLang="ko-KR" dirty="0"/>
            </a:br>
            <a:r>
              <a:rPr lang="en-US" altLang="ko-KR" dirty="0" err="1"/>
              <a:t>getValue</a:t>
            </a:r>
            <a:r>
              <a:rPr lang="ko-KR" altLang="en-US" dirty="0"/>
              <a:t>로 값을 가져온 후</a:t>
            </a:r>
            <a:br>
              <a:rPr lang="en-US" altLang="ko-KR" dirty="0"/>
            </a:br>
            <a:r>
              <a:rPr lang="en-US" altLang="ko-KR" dirty="0"/>
              <a:t>callback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3F84DA-FAC3-47D5-AA3F-DF098CA82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35" y="5579218"/>
            <a:ext cx="4446459" cy="11344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A01561A-FA87-4A20-9B3A-D3D3DEA0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786315"/>
            <a:ext cx="3369955" cy="1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logout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  <a:p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F39AA-5D76-4BA4-9FBC-ED597A6820E8}"/>
              </a:ext>
            </a:extLst>
          </p:cNvPr>
          <p:cNvSpPr/>
          <p:nvPr/>
        </p:nvSpPr>
        <p:spPr>
          <a:xfrm>
            <a:off x="237443" y="4863138"/>
            <a:ext cx="8597106" cy="868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버튼이</a:t>
            </a:r>
            <a:r>
              <a:rPr lang="en-US" altLang="ko-KR" dirty="0"/>
              <a:t> </a:t>
            </a:r>
            <a:r>
              <a:rPr lang="ko-KR" altLang="en-US" dirty="0"/>
              <a:t>게시판 목록 화면에 있으므로</a:t>
            </a:r>
            <a:r>
              <a:rPr lang="en-US" altLang="ko-KR" dirty="0"/>
              <a:t>, </a:t>
            </a:r>
            <a:r>
              <a:rPr lang="ko-KR" altLang="en-US" dirty="0"/>
              <a:t>해당 기능은 </a:t>
            </a:r>
            <a:r>
              <a:rPr lang="en-US" altLang="ko-KR" dirty="0"/>
              <a:t>BoardListFragment.java</a:t>
            </a:r>
            <a:r>
              <a:rPr lang="ko-KR" altLang="en-US" dirty="0"/>
              <a:t>에서 구현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85BC0F-8260-46AB-90A5-47C5898F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9" y="1560806"/>
            <a:ext cx="1728191" cy="2921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7F60D8-7E7F-4CA7-AC7C-A6A4D285F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24" y="1568634"/>
            <a:ext cx="1692150" cy="29137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F7ED23-36AF-4A49-90EE-09E5A729E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129" y="1640788"/>
            <a:ext cx="4225490" cy="275515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FA2CFB-3208-4A0A-9684-AE6FA2FBE305}"/>
              </a:ext>
            </a:extLst>
          </p:cNvPr>
          <p:cNvSpPr/>
          <p:nvPr/>
        </p:nvSpPr>
        <p:spPr>
          <a:xfrm>
            <a:off x="4971686" y="4166492"/>
            <a:ext cx="3816422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BoardListFragment.java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7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tx1"/>
                </a:solidFill>
              </a:rPr>
              <a:t>BoardList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313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Android studio, Spring boot</a:t>
            </a:r>
            <a:endParaRPr lang="ko-KR" altLang="en-US" sz="1800" dirty="0"/>
          </a:p>
          <a:p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게시판 리스트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805255-2077-4250-8BEB-63771CC6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62691"/>
            <a:ext cx="3017798" cy="4991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674D1-0677-462C-B604-C2C3351650D1}"/>
              </a:ext>
            </a:extLst>
          </p:cNvPr>
          <p:cNvSpPr/>
          <p:nvPr/>
        </p:nvSpPr>
        <p:spPr>
          <a:xfrm>
            <a:off x="1005153" y="2983789"/>
            <a:ext cx="2592288" cy="174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825" dirty="0"/>
              <a:t>android : id</a:t>
            </a:r>
            <a:r>
              <a:rPr lang="ko-KR" altLang="en-US" sz="825" dirty="0"/>
              <a:t> </a:t>
            </a:r>
            <a:r>
              <a:rPr lang="en-US" altLang="ko-KR" sz="825" dirty="0"/>
              <a:t>/</a:t>
            </a:r>
            <a:r>
              <a:rPr lang="ko-KR" altLang="en-US" sz="825" dirty="0"/>
              <a:t> 식별 값</a:t>
            </a:r>
            <a:endParaRPr lang="en-US" altLang="ko-KR" sz="825" dirty="0"/>
          </a:p>
          <a:p>
            <a:r>
              <a:rPr lang="en-US" altLang="ko-KR" sz="825" dirty="0"/>
              <a:t>android : text</a:t>
            </a:r>
            <a:r>
              <a:rPr lang="ko-KR" altLang="en-US" sz="825" dirty="0"/>
              <a:t> </a:t>
            </a:r>
            <a:r>
              <a:rPr lang="en-US" altLang="ko-KR" sz="825" dirty="0"/>
              <a:t>=</a:t>
            </a:r>
            <a:r>
              <a:rPr lang="ko-KR" altLang="en-US" sz="825" dirty="0"/>
              <a:t> </a:t>
            </a:r>
            <a:r>
              <a:rPr lang="en-US" altLang="ko-KR" sz="825" dirty="0"/>
              <a:t>“@{}” / </a:t>
            </a:r>
            <a:r>
              <a:rPr lang="ko-KR" altLang="en-US" sz="825" dirty="0"/>
              <a:t>해당 </a:t>
            </a:r>
            <a:r>
              <a:rPr lang="en-US" altLang="ko-KR" sz="825" dirty="0"/>
              <a:t>value </a:t>
            </a:r>
            <a:r>
              <a:rPr lang="ko-KR" altLang="en-US" sz="825" dirty="0"/>
              <a:t>값을 가져옴</a:t>
            </a:r>
            <a:endParaRPr lang="en-US" altLang="ko-KR" sz="825" dirty="0"/>
          </a:p>
          <a:p>
            <a:r>
              <a:rPr lang="en-US" altLang="ko-KR" sz="825" dirty="0"/>
              <a:t>tools : text / “ </a:t>
            </a:r>
            <a:r>
              <a:rPr lang="ko-KR" altLang="en-US" sz="825" dirty="0"/>
              <a:t>안내 멘트 </a:t>
            </a:r>
            <a:r>
              <a:rPr lang="en-US" altLang="ko-KR" sz="825" dirty="0"/>
              <a:t>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172E9-EAD1-4C64-ACED-6D25268AA2EE}"/>
              </a:ext>
            </a:extLst>
          </p:cNvPr>
          <p:cNvSpPr/>
          <p:nvPr/>
        </p:nvSpPr>
        <p:spPr>
          <a:xfrm>
            <a:off x="4067944" y="1518941"/>
            <a:ext cx="4464496" cy="3805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50" dirty="0"/>
              <a:t>입력된 제목</a:t>
            </a:r>
            <a:r>
              <a:rPr lang="en-US" altLang="ko-KR" sz="1350" dirty="0"/>
              <a:t>, </a:t>
            </a:r>
            <a:r>
              <a:rPr lang="ko-KR" altLang="en-US" sz="1350" dirty="0"/>
              <a:t>작성자</a:t>
            </a:r>
            <a:r>
              <a:rPr lang="en-US" altLang="ko-KR" sz="1350" dirty="0"/>
              <a:t> </a:t>
            </a:r>
            <a:r>
              <a:rPr lang="ko-KR" altLang="en-US" sz="1350" dirty="0"/>
              <a:t>등을 보여주는 게시판 리스트</a:t>
            </a:r>
            <a:endParaRPr lang="en-US" altLang="ko-KR" sz="13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2AB1B8-B4DF-4755-B898-811B58690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434" y="2350775"/>
            <a:ext cx="2402898" cy="14700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98345E-2082-4D8C-9A8E-B567ADB53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78" y="2430746"/>
            <a:ext cx="2211288" cy="13901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95E1F4A-F70A-4280-90AF-01AF41E8E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400" y="3907723"/>
            <a:ext cx="1800898" cy="11311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AEC7B83-D6F2-4EB4-A9F1-A12FEDC52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0963" y="5360403"/>
            <a:ext cx="4182343" cy="8897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C8E352-B3DE-4877-9E73-9FC34EA87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863" y="3938874"/>
            <a:ext cx="1898040" cy="11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insert </a:t>
            </a:r>
            <a:r>
              <a:rPr lang="ko-KR" altLang="en-US" sz="2000" b="1" dirty="0">
                <a:solidFill>
                  <a:schemeClr val="tx1"/>
                </a:solidFill>
              </a:rPr>
              <a:t>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667971"/>
            <a:ext cx="253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Android, </a:t>
            </a:r>
            <a:r>
              <a:rPr lang="en-US" altLang="ko-KR" sz="1800" dirty="0"/>
              <a:t>, Spring boot</a:t>
            </a:r>
            <a:endParaRPr lang="ko-KR" altLang="en-US" sz="1800" dirty="0"/>
          </a:p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5.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509A68-9A94-415A-8F6F-4C4349E6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326029"/>
            <a:ext cx="8751385" cy="24995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FDCC32-DA62-4633-BC75-07F03DC8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75" y="3867367"/>
            <a:ext cx="6315956" cy="27531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E78D-E863-4F43-9094-852D59D812FB}"/>
              </a:ext>
            </a:extLst>
          </p:cNvPr>
          <p:cNvSpPr/>
          <p:nvPr/>
        </p:nvSpPr>
        <p:spPr>
          <a:xfrm>
            <a:off x="4727114" y="1228590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BoardInsertFragment.java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08FB89-004F-4E02-B935-5FC6F37E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6" y="1349124"/>
            <a:ext cx="5801535" cy="51727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insert </a:t>
            </a:r>
            <a:r>
              <a:rPr lang="ko-KR" altLang="en-US" sz="2000" b="1" dirty="0">
                <a:solidFill>
                  <a:schemeClr val="tx1"/>
                </a:solidFill>
              </a:rPr>
              <a:t>②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Android, </a:t>
            </a:r>
            <a:r>
              <a:rPr lang="en-US" altLang="ko-KR" sz="1800" dirty="0"/>
              <a:t>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5.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E78D-E863-4F43-9094-852D59D812FB}"/>
              </a:ext>
            </a:extLst>
          </p:cNvPr>
          <p:cNvSpPr/>
          <p:nvPr/>
        </p:nvSpPr>
        <p:spPr>
          <a:xfrm>
            <a:off x="4716016" y="1220207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BoardInsertViewModel.java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08FB89-004F-4E02-B935-5FC6F37E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310567"/>
            <a:ext cx="5801535" cy="5172797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insert </a:t>
            </a:r>
            <a:r>
              <a:rPr lang="ko-KR" altLang="en-US" sz="2000" b="1" dirty="0">
                <a:solidFill>
                  <a:schemeClr val="tx1"/>
                </a:solidFill>
              </a:rPr>
              <a:t>③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Android, </a:t>
            </a:r>
            <a:r>
              <a:rPr lang="en-US" altLang="ko-KR" sz="1800" dirty="0"/>
              <a:t>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5.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E78D-E863-4F43-9094-852D59D812FB}"/>
              </a:ext>
            </a:extLst>
          </p:cNvPr>
          <p:cNvSpPr/>
          <p:nvPr/>
        </p:nvSpPr>
        <p:spPr>
          <a:xfrm>
            <a:off x="1588558" y="5964377"/>
            <a:ext cx="4320480" cy="24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[Android] BoardInsertViewModel.java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76350-96F5-46D6-85D9-4525173F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78" y="2221130"/>
            <a:ext cx="3040639" cy="9442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971592-8D4A-40BD-BFFE-9D06CEF8F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278" y="3499369"/>
            <a:ext cx="2699037" cy="5793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B1F4F-3681-4F91-AC44-0A07E7996D92}"/>
              </a:ext>
            </a:extLst>
          </p:cNvPr>
          <p:cNvSpPr/>
          <p:nvPr/>
        </p:nvSpPr>
        <p:spPr>
          <a:xfrm>
            <a:off x="5981044" y="1298361"/>
            <a:ext cx="2978553" cy="2334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게시글 쓰기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"/insert"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@RequestPart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"board"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Board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boardService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7FAC74-9B5A-433E-AF1B-7507860020D6}"/>
              </a:ext>
            </a:extLst>
          </p:cNvPr>
          <p:cNvSpPr/>
          <p:nvPr/>
        </p:nvSpPr>
        <p:spPr>
          <a:xfrm>
            <a:off x="5981044" y="4793976"/>
            <a:ext cx="2978553" cy="167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게시글삽입</a:t>
            </a:r>
            <a:endParaRPr lang="ko-KR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(Board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boardRepository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board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algn="l"/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42D7B-A645-482B-8AD2-7929FD5228B4}"/>
              </a:ext>
            </a:extLst>
          </p:cNvPr>
          <p:cNvSpPr/>
          <p:nvPr/>
        </p:nvSpPr>
        <p:spPr>
          <a:xfrm>
            <a:off x="5981044" y="3616318"/>
            <a:ext cx="2978550" cy="52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[Spring]</a:t>
            </a:r>
          </a:p>
          <a:p>
            <a:pPr algn="ctr"/>
            <a:r>
              <a:rPr lang="en-US" altLang="ko-KR" dirty="0"/>
              <a:t>BoardController.java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CC6C78-A702-421E-8ABF-107413084D45}"/>
              </a:ext>
            </a:extLst>
          </p:cNvPr>
          <p:cNvSpPr/>
          <p:nvPr/>
        </p:nvSpPr>
        <p:spPr>
          <a:xfrm>
            <a:off x="5981047" y="4259180"/>
            <a:ext cx="2978550" cy="52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[Spring]</a:t>
            </a:r>
          </a:p>
          <a:p>
            <a:pPr algn="ctr"/>
            <a:r>
              <a:rPr lang="en-US" altLang="ko-KR" dirty="0"/>
              <a:t>BoardService.java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insert </a:t>
            </a:r>
            <a:r>
              <a:rPr lang="ko-KR" altLang="en-US" sz="2000" b="1" dirty="0">
                <a:solidFill>
                  <a:schemeClr val="tx1"/>
                </a:solidFill>
              </a:rPr>
              <a:t>④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5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Android, </a:t>
            </a:r>
            <a:r>
              <a:rPr lang="en-US" altLang="ko-KR" sz="1800" dirty="0"/>
              <a:t>, Spring boot</a:t>
            </a:r>
            <a:endParaRPr lang="ko-KR" altLang="en-US" sz="18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5. </a:t>
            </a:r>
            <a:r>
              <a:rPr lang="ko-KR" altLang="en-US" sz="2000" b="1" dirty="0" err="1">
                <a:solidFill>
                  <a:schemeClr val="tx1"/>
                </a:solidFill>
              </a:rPr>
              <a:t>게시글쓰기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87FB5-A02A-4AD7-BC98-EA12380A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" y="1485448"/>
            <a:ext cx="3024335" cy="48997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93771-E3A7-4B84-8FD7-76FE871B3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85449"/>
            <a:ext cx="2880320" cy="49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509</Words>
  <Application>Microsoft Office PowerPoint</Application>
  <PresentationFormat>화면 슬라이드 쇼(4:3)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Constantia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29</cp:revision>
  <dcterms:created xsi:type="dcterms:W3CDTF">2020-08-10T02:10:03Z</dcterms:created>
  <dcterms:modified xsi:type="dcterms:W3CDTF">2021-05-19T21:39:00Z</dcterms:modified>
  <cp:version>1000.0000.01</cp:version>
</cp:coreProperties>
</file>