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726" y="78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presProps" Target="presProps.xml"  /><Relationship Id="rId7" Type="http://schemas.openxmlformats.org/officeDocument/2006/relationships/viewProps" Target="viewProps.xml"  /><Relationship Id="rId8" Type="http://schemas.openxmlformats.org/officeDocument/2006/relationships/theme" Target="theme/theme1.xml"  /><Relationship Id="rId9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150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969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237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522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866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440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90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21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934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338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02498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3414A-E12B-44ED-AF2F-470187DD60AF}" type="datetimeFigureOut">
              <a:rPr lang="ko-KR" altLang="en-US" smtClean="0"/>
              <a:pPr/>
              <a:t>2021-04-02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007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10272" y="71414"/>
            <a:ext cx="4247414" cy="553998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맑은 고딕"/>
                <a:ea typeface="맑은 고딕"/>
              </a:rPr>
              <a:t>개발 일정</a:t>
            </a:r>
            <a:r>
              <a:rPr lang="en-US" altLang="ko-KR" sz="2000" b="1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맑은 고딕"/>
                <a:ea typeface="맑은 고딕"/>
              </a:rPr>
              <a:t>(Development Schedule)</a:t>
            </a:r>
            <a:endParaRPr lang="ko-KR" altLang="en-US" sz="2000" b="1">
              <a:ln w="9525">
                <a:solidFill>
                  <a:schemeClr val="tx1">
                    <a:alpha val="30000"/>
                  </a:schemeClr>
                </a:solidFill>
              </a:ln>
              <a:latin typeface="맑은 고딕"/>
              <a:ea typeface="맑은 고딕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1406" y="71415"/>
            <a:ext cx="4286280" cy="5715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1406" y="714356"/>
            <a:ext cx="4357718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맑은 고딕"/>
                <a:ea typeface="맑은 고딕"/>
              </a:rPr>
              <a:t>Gantt Chart : 4</a:t>
            </a:r>
            <a:r>
              <a:rPr lang="ko-KR" altLang="en-US" b="1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맑은 고딕"/>
                <a:ea typeface="맑은 고딕"/>
              </a:rPr>
              <a:t>월 </a:t>
            </a:r>
            <a:r>
              <a:rPr lang="en-US" altLang="ko-KR" b="1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맑은 고딕"/>
                <a:ea typeface="맑은 고딕"/>
              </a:rPr>
              <a:t>2</a:t>
            </a:r>
            <a:r>
              <a:rPr lang="ko-KR" altLang="en-US" b="1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맑은 고딕"/>
                <a:ea typeface="맑은 고딕"/>
              </a:rPr>
              <a:t>일 </a:t>
            </a:r>
            <a:r>
              <a:rPr lang="en-US" altLang="ko-KR" b="1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맑은 고딕"/>
                <a:ea typeface="맑은 고딕"/>
              </a:rPr>
              <a:t>~ 4</a:t>
            </a:r>
            <a:r>
              <a:rPr lang="ko-KR" altLang="en-US" b="1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맑은 고딕"/>
                <a:ea typeface="맑은 고딕"/>
              </a:rPr>
              <a:t>월 </a:t>
            </a:r>
            <a:r>
              <a:rPr lang="en-US" altLang="ko-KR" b="1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맑은 고딕"/>
                <a:ea typeface="맑은 고딕"/>
              </a:rPr>
              <a:t>9</a:t>
            </a:r>
            <a:r>
              <a:rPr lang="ko-KR" altLang="en-US" b="1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맑은 고딕"/>
                <a:ea typeface="맑은 고딕"/>
              </a:rPr>
              <a:t>일 </a:t>
            </a:r>
            <a:r>
              <a:rPr lang="en-US" altLang="ko-KR" b="1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맑은 고딕"/>
                <a:ea typeface="맑은 고딕"/>
              </a:rPr>
              <a:t>(1</a:t>
            </a:r>
            <a:r>
              <a:rPr lang="ko-KR" altLang="en-US" b="1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맑은 고딕"/>
                <a:ea typeface="맑은 고딕"/>
              </a:rPr>
              <a:t>주</a:t>
            </a:r>
            <a:r>
              <a:rPr lang="en-US" altLang="ko-KR" b="1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맑은 고딕"/>
                <a:ea typeface="맑은 고딕"/>
              </a:rPr>
              <a:t>)</a:t>
            </a:r>
            <a:endParaRPr lang="ko-KR" altLang="en-US" b="1">
              <a:ln w="9525">
                <a:solidFill>
                  <a:schemeClr val="tx1">
                    <a:alpha val="30000"/>
                  </a:schemeClr>
                </a:solidFill>
              </a:ln>
              <a:latin typeface="맑은 고딕"/>
              <a:ea typeface="맑은 고딕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2844" y="1214421"/>
            <a:ext cx="8794969" cy="53829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06187" y="1273718"/>
            <a:ext cx="319995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Here : Contents Image Insert</a:t>
            </a:r>
            <a:endParaRPr lang="ko-KR" altLang="en-US"/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9270" y="1622067"/>
            <a:ext cx="8245459" cy="46872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10272" y="71414"/>
            <a:ext cx="4247414" cy="553998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맑은 고딕"/>
                <a:ea typeface="맑은 고딕"/>
              </a:rPr>
              <a:t>개발 일정</a:t>
            </a:r>
            <a:r>
              <a:rPr lang="en-US" altLang="ko-KR" sz="2000" b="1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맑은 고딕"/>
                <a:ea typeface="맑은 고딕"/>
              </a:rPr>
              <a:t>(Development Schedule)</a:t>
            </a:r>
            <a:endParaRPr lang="ko-KR" altLang="en-US" sz="2000" b="1">
              <a:ln w="9525">
                <a:solidFill>
                  <a:schemeClr val="tx1">
                    <a:alpha val="30000"/>
                  </a:schemeClr>
                </a:solidFill>
              </a:ln>
              <a:latin typeface="맑은 고딕"/>
              <a:ea typeface="맑은 고딕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1406" y="71415"/>
            <a:ext cx="4286280" cy="5715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1406" y="714356"/>
            <a:ext cx="4357718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맑은 고딕"/>
                <a:ea typeface="맑은 고딕"/>
              </a:rPr>
              <a:t>Gantt Chart : 4</a:t>
            </a:r>
            <a:r>
              <a:rPr lang="ko-KR" altLang="en-US" b="1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맑은 고딕"/>
                <a:ea typeface="맑은 고딕"/>
              </a:rPr>
              <a:t>월 </a:t>
            </a:r>
            <a:r>
              <a:rPr lang="en-US" altLang="ko-KR" b="1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맑은 고딕"/>
                <a:ea typeface="맑은 고딕"/>
              </a:rPr>
              <a:t>2</a:t>
            </a:r>
            <a:r>
              <a:rPr lang="ko-KR" altLang="en-US" b="1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맑은 고딕"/>
                <a:ea typeface="맑은 고딕"/>
              </a:rPr>
              <a:t>일 </a:t>
            </a:r>
            <a:r>
              <a:rPr lang="en-US" altLang="ko-KR" b="1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맑은 고딕"/>
                <a:ea typeface="맑은 고딕"/>
              </a:rPr>
              <a:t>~ 4</a:t>
            </a:r>
            <a:r>
              <a:rPr lang="ko-KR" altLang="en-US" b="1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맑은 고딕"/>
                <a:ea typeface="맑은 고딕"/>
              </a:rPr>
              <a:t>월 </a:t>
            </a:r>
            <a:r>
              <a:rPr lang="en-US" altLang="ko-KR" b="1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맑은 고딕"/>
                <a:ea typeface="맑은 고딕"/>
              </a:rPr>
              <a:t>9</a:t>
            </a:r>
            <a:r>
              <a:rPr lang="ko-KR" altLang="en-US" b="1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맑은 고딕"/>
                <a:ea typeface="맑은 고딕"/>
              </a:rPr>
              <a:t>일 </a:t>
            </a:r>
            <a:r>
              <a:rPr lang="en-US" altLang="ko-KR" b="1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맑은 고딕"/>
                <a:ea typeface="맑은 고딕"/>
              </a:rPr>
              <a:t>(1</a:t>
            </a:r>
            <a:r>
              <a:rPr lang="ko-KR" altLang="en-US" b="1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맑은 고딕"/>
                <a:ea typeface="맑은 고딕"/>
              </a:rPr>
              <a:t>주</a:t>
            </a:r>
            <a:r>
              <a:rPr lang="en-US" altLang="ko-KR" b="1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맑은 고딕"/>
                <a:ea typeface="맑은 고딕"/>
              </a:rPr>
              <a:t>)</a:t>
            </a:r>
            <a:endParaRPr lang="ko-KR" altLang="en-US" b="1">
              <a:ln w="9525">
                <a:solidFill>
                  <a:schemeClr val="tx1">
                    <a:alpha val="30000"/>
                  </a:schemeClr>
                </a:solidFill>
              </a:ln>
              <a:latin typeface="맑은 고딕"/>
              <a:ea typeface="맑은 고딕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2844" y="1214421"/>
            <a:ext cx="8794969" cy="53829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06187" y="1273718"/>
            <a:ext cx="319995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Here : Contents Image Insert</a:t>
            </a:r>
            <a:endParaRPr lang="ko-KR" altLang="en-US"/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3181" y="1916832"/>
            <a:ext cx="8557638" cy="43290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272" y="71414"/>
            <a:ext cx="4247414" cy="553998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맑은 고딕"/>
                <a:ea typeface="맑은 고딕"/>
              </a:rPr>
              <a:t>개발 일정</a:t>
            </a:r>
            <a:r>
              <a:rPr lang="en-US" altLang="ko-KR" sz="2000" b="1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맑은 고딕"/>
                <a:ea typeface="맑은 고딕"/>
              </a:rPr>
              <a:t>(Development Schedule)</a:t>
            </a:r>
            <a:endParaRPr lang="ko-KR" altLang="en-US" sz="2000" b="1">
              <a:ln w="9525">
                <a:solidFill>
                  <a:schemeClr val="tx1">
                    <a:alpha val="30000"/>
                  </a:schemeClr>
                </a:solidFill>
              </a:ln>
              <a:latin typeface="맑은 고딕"/>
              <a:ea typeface="맑은 고딕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406" y="71415"/>
            <a:ext cx="4286280" cy="5715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81710" y="773652"/>
            <a:ext cx="4894346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맑은 고딕"/>
                <a:ea typeface="맑은 고딕"/>
              </a:rPr>
              <a:t>Trello : </a:t>
            </a:r>
            <a:r>
              <a:rPr lang="ko-KR" altLang="en-US" b="1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맑은 고딕"/>
                <a:ea typeface="맑은 고딕"/>
              </a:rPr>
              <a:t>형상관리</a:t>
            </a:r>
            <a:r>
              <a:rPr lang="en-US" altLang="ko-KR" b="1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맑은 고딕"/>
                <a:ea typeface="맑은 고딕"/>
              </a:rPr>
              <a:t> : 4</a:t>
            </a:r>
            <a:r>
              <a:rPr lang="ko-KR" altLang="en-US" b="1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맑은 고딕"/>
                <a:ea typeface="맑은 고딕"/>
              </a:rPr>
              <a:t>월 </a:t>
            </a:r>
            <a:r>
              <a:rPr lang="en-US" altLang="ko-KR" b="1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맑은 고딕"/>
                <a:ea typeface="맑은 고딕"/>
              </a:rPr>
              <a:t>2</a:t>
            </a:r>
            <a:r>
              <a:rPr lang="ko-KR" altLang="en-US" b="1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맑은 고딕"/>
                <a:ea typeface="맑은 고딕"/>
              </a:rPr>
              <a:t>일 </a:t>
            </a:r>
            <a:r>
              <a:rPr lang="en-US" altLang="ko-KR" b="1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맑은 고딕"/>
                <a:ea typeface="맑은 고딕"/>
              </a:rPr>
              <a:t>~ 4</a:t>
            </a:r>
            <a:r>
              <a:rPr lang="ko-KR" altLang="en-US" b="1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맑은 고딕"/>
                <a:ea typeface="맑은 고딕"/>
              </a:rPr>
              <a:t>월 </a:t>
            </a:r>
            <a:r>
              <a:rPr lang="en-US" altLang="ko-KR" b="1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맑은 고딕"/>
                <a:ea typeface="맑은 고딕"/>
              </a:rPr>
              <a:t>9</a:t>
            </a:r>
            <a:r>
              <a:rPr lang="ko-KR" altLang="en-US" b="1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맑은 고딕"/>
                <a:ea typeface="맑은 고딕"/>
              </a:rPr>
              <a:t>일 </a:t>
            </a:r>
            <a:r>
              <a:rPr lang="en-US" altLang="ko-KR" b="1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맑은 고딕"/>
                <a:ea typeface="맑은 고딕"/>
              </a:rPr>
              <a:t>(1</a:t>
            </a:r>
            <a:r>
              <a:rPr lang="ko-KR" altLang="en-US" b="1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맑은 고딕"/>
                <a:ea typeface="맑은 고딕"/>
              </a:rPr>
              <a:t>주</a:t>
            </a:r>
            <a:r>
              <a:rPr lang="en-US" altLang="ko-KR" b="1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맑은 고딕"/>
                <a:ea typeface="맑은 고딕"/>
              </a:rPr>
              <a:t>)</a:t>
            </a:r>
            <a:endParaRPr lang="en-US" altLang="ko-KR" b="1">
              <a:latin typeface="맑은 고딕"/>
              <a:ea typeface="맑은 고딕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0272" y="1214422"/>
            <a:ext cx="8874456" cy="46628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3615" y="1273718"/>
            <a:ext cx="319442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Here : Contents Image Insert</a:t>
            </a:r>
            <a:endParaRPr lang="ko-KR" altLang="en-US"/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64257" y="2590800"/>
            <a:ext cx="2695575" cy="1676400"/>
          </a:xfrm>
          <a:prstGeom prst="rect">
            <a:avLst/>
          </a:prstGeom>
        </p:spPr>
      </p:pic>
      <p:pic>
        <p:nvPicPr>
          <p:cNvPr id="1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122118" y="1481137"/>
            <a:ext cx="2762250" cy="3895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10272" y="71414"/>
            <a:ext cx="4247414" cy="553998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맑은 고딕"/>
                <a:ea typeface="맑은 고딕"/>
              </a:rPr>
              <a:t>개발 일정</a:t>
            </a:r>
            <a:r>
              <a:rPr lang="en-US" altLang="ko-KR" sz="2000" b="1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맑은 고딕"/>
                <a:ea typeface="맑은 고딕"/>
              </a:rPr>
              <a:t>(Development Schedule)</a:t>
            </a:r>
            <a:endParaRPr lang="ko-KR" altLang="en-US" sz="2000" b="1">
              <a:ln w="9525">
                <a:solidFill>
                  <a:schemeClr val="tx1">
                    <a:alpha val="30000"/>
                  </a:schemeClr>
                </a:solidFill>
              </a:ln>
              <a:latin typeface="맑은 고딕"/>
              <a:ea typeface="맑은 고딕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1406" y="71415"/>
            <a:ext cx="4286280" cy="5715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14282" y="781110"/>
            <a:ext cx="7238038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맑은 고딕"/>
                <a:ea typeface="맑은 고딕"/>
              </a:rPr>
              <a:t>GitHub : </a:t>
            </a:r>
            <a:r>
              <a:rPr lang="ko-KR" altLang="en-US" b="1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맑은 고딕"/>
                <a:ea typeface="맑은 고딕"/>
              </a:rPr>
              <a:t>형상관리</a:t>
            </a:r>
            <a:r>
              <a:rPr lang="en-US" altLang="ko-KR" b="1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맑은 고딕"/>
                <a:ea typeface="맑은 고딕"/>
              </a:rPr>
              <a:t> : 4</a:t>
            </a:r>
            <a:r>
              <a:rPr lang="ko-KR" altLang="en-US" b="1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맑은 고딕"/>
                <a:ea typeface="맑은 고딕"/>
              </a:rPr>
              <a:t>월 </a:t>
            </a:r>
            <a:r>
              <a:rPr lang="en-US" altLang="ko-KR" b="1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맑은 고딕"/>
                <a:ea typeface="맑은 고딕"/>
              </a:rPr>
              <a:t>2</a:t>
            </a:r>
            <a:r>
              <a:rPr lang="ko-KR" altLang="en-US" b="1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맑은 고딕"/>
                <a:ea typeface="맑은 고딕"/>
              </a:rPr>
              <a:t>일 </a:t>
            </a:r>
            <a:r>
              <a:rPr lang="en-US" altLang="ko-KR" b="1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맑은 고딕"/>
                <a:ea typeface="맑은 고딕"/>
              </a:rPr>
              <a:t>~ 4</a:t>
            </a:r>
            <a:r>
              <a:rPr lang="ko-KR" altLang="en-US" b="1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맑은 고딕"/>
                <a:ea typeface="맑은 고딕"/>
              </a:rPr>
              <a:t>월 </a:t>
            </a:r>
            <a:r>
              <a:rPr lang="en-US" altLang="ko-KR" b="1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맑은 고딕"/>
                <a:ea typeface="맑은 고딕"/>
              </a:rPr>
              <a:t>9</a:t>
            </a:r>
            <a:r>
              <a:rPr lang="ko-KR" altLang="en-US" b="1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맑은 고딕"/>
                <a:ea typeface="맑은 고딕"/>
              </a:rPr>
              <a:t>일 </a:t>
            </a:r>
            <a:r>
              <a:rPr lang="en-US" altLang="ko-KR" b="1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맑은 고딕"/>
                <a:ea typeface="맑은 고딕"/>
              </a:rPr>
              <a:t>(1</a:t>
            </a:r>
            <a:r>
              <a:rPr lang="ko-KR" altLang="en-US" b="1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맑은 고딕"/>
                <a:ea typeface="맑은 고딕"/>
              </a:rPr>
              <a:t>주</a:t>
            </a:r>
            <a:r>
              <a:rPr lang="en-US" altLang="ko-KR" b="1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맑은 고딕"/>
                <a:ea typeface="맑은 고딕"/>
              </a:rPr>
              <a:t>) </a:t>
            </a:r>
            <a:endParaRPr lang="en-US" altLang="ko-KR" b="1">
              <a:latin typeface="맑은 고딕"/>
              <a:ea typeface="맑은 고딕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42843" y="1221880"/>
            <a:ext cx="8794969" cy="544748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06187" y="1281176"/>
            <a:ext cx="319995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Here : Contents Image Insert</a:t>
            </a:r>
            <a:endParaRPr lang="ko-KR" altLang="en-US"/>
          </a:p>
        </p:txBody>
      </p:sp>
      <p:pic>
        <p:nvPicPr>
          <p:cNvPr id="4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47320" y="1772816"/>
            <a:ext cx="7849359" cy="46805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143</ep:Words>
  <ep:PresentationFormat>화면 슬라이드 쇼(4:3)</ep:PresentationFormat>
  <ep:Paragraphs>19</ep:Paragraphs>
  <ep:Slides>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ep:HeadingPairs>
  <ep:TitlesOfParts>
    <vt:vector size="5" baseType="lpstr">
      <vt:lpstr>Office 테마</vt:lpstr>
      <vt:lpstr>슬라이드 1</vt:lpstr>
      <vt:lpstr>슬라이드 2</vt:lpstr>
      <vt:lpstr>슬라이드 3</vt:lpstr>
      <vt:lpstr>슬라이드 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2020-08-10T02:10:03.000</dcterms:created>
  <dc:creator>koreateach</dc:creator>
  <cp:lastModifiedBy>user</cp:lastModifiedBy>
  <dcterms:modified xsi:type="dcterms:W3CDTF">2021-05-03T14:20:13.216</dcterms:modified>
  <cp:revision>14</cp:revision>
  <dc:title>PowerPoint 프레젠테이션</dc:title>
  <cp:version>1000.0000.01</cp:version>
</cp:coreProperties>
</file>