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02" y="6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23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900" b="1">
                <a:solidFill>
                  <a:schemeClr val="tx1"/>
                </a:solidFill>
              </a:rPr>
              <a:t>ArticleDao.java </a:t>
            </a:r>
            <a:endParaRPr lang="en-US" altLang="ko-KR" sz="19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2322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SQL, JAVA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쓰기 기능 구현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308343"/>
            <a:ext cx="36943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6480" t="19530" r="3540" b="46750"/>
          <a:stretch>
            <a:fillRect/>
          </a:stretch>
        </p:blipFill>
        <p:spPr>
          <a:xfrm>
            <a:off x="149848" y="2182123"/>
            <a:ext cx="4206128" cy="4054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724155" y="2996952"/>
            <a:ext cx="4168325" cy="2649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SQL</a:t>
            </a:r>
            <a:r>
              <a:rPr lang="ko-KR" altLang="en-US" sz="1200"/>
              <a:t>의 </a:t>
            </a:r>
            <a:r>
              <a:rPr lang="en-US" altLang="ko-KR" sz="1200"/>
              <a:t>insert</a:t>
            </a:r>
            <a:r>
              <a:rPr lang="ko-KR" altLang="en-US" sz="1200"/>
              <a:t>문을 이용해 게시글 작성자 정보</a:t>
            </a:r>
            <a:r>
              <a:rPr lang="en-US" altLang="ko-KR" sz="1200"/>
              <a:t>,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게시글 정보를 삽입</a:t>
            </a:r>
            <a:endParaRPr lang="ko-KR" altLang="en-US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Last_insert_id() :</a:t>
            </a:r>
            <a:r>
              <a:rPr lang="ko-KR" altLang="en-US" sz="1200"/>
              <a:t> 테이블의 마지막 </a:t>
            </a:r>
            <a:r>
              <a:rPr lang="en-US" altLang="ko-KR" sz="1200"/>
              <a:t>auto_increment</a:t>
            </a:r>
            <a:r>
              <a:rPr lang="ko-KR" altLang="en-US" sz="1200"/>
              <a:t>값을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리턴함</a:t>
            </a:r>
            <a:endParaRPr lang="ko-KR" altLang="en-US" sz="1200"/>
          </a:p>
          <a:p>
            <a:pPr lvl="0">
              <a:defRPr/>
            </a:pP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7"/>
            <a:ext cx="3312368" cy="432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sz="1900" b="1">
                <a:solidFill>
                  <a:schemeClr val="tx1"/>
                </a:solidFill>
              </a:rPr>
              <a:t>ArticleContentDao.java</a:t>
            </a:r>
            <a:endParaRPr lang="ko-KR" altLang="en-US" sz="19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2322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SQL, JAVA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쓰기 기능 구현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344011"/>
            <a:ext cx="3694336" cy="3590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65750" t="26200" r="5110" b="54040"/>
          <a:stretch>
            <a:fillRect/>
          </a:stretch>
        </p:blipFill>
        <p:spPr>
          <a:xfrm>
            <a:off x="164686" y="2492900"/>
            <a:ext cx="4206117" cy="3159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716016" y="3429000"/>
            <a:ext cx="4168325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SQL</a:t>
            </a:r>
            <a:r>
              <a:rPr lang="ko-KR" altLang="en-US" sz="1200"/>
              <a:t>의 </a:t>
            </a:r>
            <a:r>
              <a:rPr lang="en-US" altLang="ko-KR" sz="1200"/>
              <a:t>insert</a:t>
            </a:r>
            <a:r>
              <a:rPr lang="ko-KR" altLang="en-US" sz="1200"/>
              <a:t>문을 이용해 게시글의 내용을 삽입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en-US" altLang="ko-KR" sz="1200"/>
              <a:t>pstmt.setLong(1, content.getNumber()) : 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첫번째 </a:t>
            </a:r>
            <a:r>
              <a:rPr lang="en-US" altLang="ko-KR" sz="1200"/>
              <a:t>?</a:t>
            </a:r>
            <a:r>
              <a:rPr lang="ko-KR" altLang="en-US" sz="1200"/>
              <a:t>에 </a:t>
            </a:r>
            <a:r>
              <a:rPr lang="en-US" altLang="ko-KR" sz="1200"/>
              <a:t>ArticleContent</a:t>
            </a:r>
            <a:r>
              <a:rPr lang="ko-KR" altLang="en-US" sz="1200"/>
              <a:t>의 </a:t>
            </a:r>
            <a:r>
              <a:rPr lang="en-US" altLang="ko-KR" sz="1200"/>
              <a:t>number</a:t>
            </a:r>
            <a:r>
              <a:rPr lang="ko-KR" altLang="en-US" sz="1200"/>
              <a:t>값 입력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7"/>
            <a:ext cx="3312368" cy="432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sz="1900" b="1">
                <a:solidFill>
                  <a:schemeClr val="tx1"/>
                </a:solidFill>
              </a:rPr>
              <a:t>WriteArticleService.java</a:t>
            </a:r>
            <a:endParaRPr lang="en-US" altLang="ko-KR" sz="19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2322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SQL, JAVA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20072" y="1196751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쓰기 기능 구현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0151" y="1341749"/>
            <a:ext cx="3694337" cy="36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2" y="1772816"/>
            <a:ext cx="3816424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setAutoCommit(false) ~ commit() : 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두 개 이상의 쿼리를 트랜잭션으로 묶어서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처리하고 싶을 때 사용</a:t>
            </a:r>
            <a:endParaRPr lang="ko-KR" altLang="en-US" sz="1200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844824"/>
            <a:ext cx="4752528" cy="4680520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611560" y="2420888"/>
            <a:ext cx="1296144" cy="21602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611560" y="3429000"/>
            <a:ext cx="2664296" cy="21602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611560" y="4509120"/>
            <a:ext cx="2304256" cy="50405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5220072" y="3429000"/>
            <a:ext cx="3816424" cy="270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ArticleDao.java insert</a:t>
            </a:r>
            <a:r>
              <a:rPr lang="ko-KR" altLang="en-US" sz="1200"/>
              <a:t>실행</a:t>
            </a:r>
            <a:endParaRPr lang="ko-KR" altLang="en-US" sz="1200"/>
          </a:p>
        </p:txBody>
      </p:sp>
      <p:sp>
        <p:nvSpPr>
          <p:cNvPr id="41" name="TextBox 12"/>
          <p:cNvSpPr txBox="1"/>
          <p:nvPr/>
        </p:nvSpPr>
        <p:spPr>
          <a:xfrm>
            <a:off x="5220071" y="4489690"/>
            <a:ext cx="3816425" cy="45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savedArticle.getNumber() : 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Article</a:t>
            </a:r>
            <a:r>
              <a:rPr lang="ko-KR" altLang="en-US" sz="1200"/>
              <a:t>에서 생성된 </a:t>
            </a:r>
            <a:r>
              <a:rPr lang="en-US" altLang="ko-KR" sz="1200"/>
              <a:t>Number</a:t>
            </a:r>
            <a:r>
              <a:rPr lang="ko-KR" altLang="en-US" sz="1200"/>
              <a:t>값을 가져옴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7"/>
            <a:ext cx="3312368" cy="432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sz="1900" b="1">
                <a:solidFill>
                  <a:schemeClr val="tx1"/>
                </a:solidFill>
              </a:rPr>
              <a:t>WriteArticleHandler.java</a:t>
            </a:r>
            <a:endParaRPr lang="en-US" altLang="ko-KR" sz="19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2322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SQL, JAVA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20072" y="1196751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쓰기 기능 구현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0151" y="1341749"/>
            <a:ext cx="3694337" cy="36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5220072" y="3662553"/>
            <a:ext cx="3816424" cy="450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에러 발생시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FORM_VIEW</a:t>
            </a:r>
            <a:r>
              <a:rPr lang="ko-KR" altLang="en-US" sz="1200"/>
              <a:t> 리턴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FORM_VIEW = newArticleForm.jsp</a:t>
            </a:r>
            <a:endParaRPr lang="en-US" altLang="ko-KR" sz="1200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544" y="1844824"/>
            <a:ext cx="4570487" cy="4248472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539552" y="3717032"/>
            <a:ext cx="1296144" cy="57606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12"/>
          <p:cNvSpPr txBox="1"/>
          <p:nvPr/>
        </p:nvSpPr>
        <p:spPr>
          <a:xfrm>
            <a:off x="5220072" y="5517232"/>
            <a:ext cx="3816424" cy="453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위 코드가 실행되면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newArticleSucess.jsp</a:t>
            </a:r>
            <a:r>
              <a:rPr lang="ko-KR" altLang="en-US" sz="1200"/>
              <a:t> 반환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7"/>
            <a:ext cx="3312368" cy="432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sz="1900" b="1">
                <a:solidFill>
                  <a:schemeClr val="tx1"/>
                </a:solidFill>
              </a:rPr>
              <a:t>newArticleForm.jsp</a:t>
            </a:r>
            <a:endParaRPr lang="en-US" altLang="ko-KR" sz="19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238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JSP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20072" y="1196751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쓰기 기능 구현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2105025"/>
            <a:ext cx="4752528" cy="3340199"/>
          </a:xfrm>
          <a:prstGeom prst="rect">
            <a:avLst/>
          </a:prstGeom>
        </p:spPr>
      </p:pic>
      <p:sp>
        <p:nvSpPr>
          <p:cNvPr id="47" name="TextBox 31"/>
          <p:cNvSpPr txBox="1"/>
          <p:nvPr/>
        </p:nvSpPr>
        <p:spPr>
          <a:xfrm>
            <a:off x="5270151" y="1339487"/>
            <a:ext cx="3694337" cy="36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Here : Result Image Insert</a:t>
            </a:r>
            <a:endParaRPr lang="en-US" altLang="ko-KR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4088" y="1722115"/>
            <a:ext cx="2733675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7"/>
            <a:ext cx="3312368" cy="432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sz="1900" b="1">
                <a:solidFill>
                  <a:schemeClr val="tx1"/>
                </a:solidFill>
              </a:rPr>
              <a:t>newArticleSuccess.jsp</a:t>
            </a:r>
            <a:endParaRPr lang="en-US" altLang="ko-KR" sz="19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238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JSP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20072" y="1196751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쓰기 기능 구현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0151" y="3067679"/>
            <a:ext cx="3694337" cy="36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sp>
        <p:nvSpPr>
          <p:cNvPr id="40" name="TextBox 12"/>
          <p:cNvSpPr txBox="1"/>
          <p:nvPr/>
        </p:nvSpPr>
        <p:spPr>
          <a:xfrm>
            <a:off x="5220072" y="4346810"/>
            <a:ext cx="3816424" cy="45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[</a:t>
            </a:r>
            <a:r>
              <a:rPr lang="ko-KR" altLang="en-US" sz="1200"/>
              <a:t>게시글 목록 보기</a:t>
            </a:r>
            <a:r>
              <a:rPr lang="en-US" altLang="ko-KR" sz="1200"/>
              <a:t>]</a:t>
            </a:r>
            <a:r>
              <a:rPr lang="ko-KR" altLang="en-US" sz="1200"/>
              <a:t>를 누르면 </a:t>
            </a:r>
            <a:r>
              <a:rPr lang="en-US" altLang="ko-KR" sz="1200"/>
              <a:t>list.do</a:t>
            </a:r>
            <a:r>
              <a:rPr lang="ko-KR" altLang="en-US" sz="1200"/>
              <a:t>로 이동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list.do = listArticle.jsp</a:t>
            </a:r>
            <a:endParaRPr lang="en-US" altLang="ko-KR" sz="1200"/>
          </a:p>
        </p:txBody>
      </p:sp>
      <p:sp>
        <p:nvSpPr>
          <p:cNvPr id="46" name="TextBox 31"/>
          <p:cNvSpPr txBox="1"/>
          <p:nvPr/>
        </p:nvSpPr>
        <p:spPr>
          <a:xfrm>
            <a:off x="5270151" y="1340768"/>
            <a:ext cx="3694337" cy="364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Here : Result Image Insert</a:t>
            </a:r>
            <a:endParaRPr lang="en-US" altLang="ko-KR"/>
          </a:p>
        </p:txBody>
      </p:sp>
      <p:cxnSp>
        <p:nvCxnSpPr>
          <p:cNvPr id="47" name="직선 연결선 10"/>
          <p:cNvCxnSpPr/>
          <p:nvPr/>
        </p:nvCxnSpPr>
        <p:spPr>
          <a:xfrm>
            <a:off x="5220072" y="2996952"/>
            <a:ext cx="38524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63691" y="2069604"/>
            <a:ext cx="2752725" cy="495300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2122165"/>
            <a:ext cx="4752528" cy="2963019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251520" y="4077072"/>
            <a:ext cx="4608512" cy="57606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246</ep:Words>
  <ep:PresentationFormat>화면 슬라이드 쇼(4:3)</ep:PresentationFormat>
  <ep:Paragraphs>60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2020-08-10T02:10:03.000</dcterms:created>
  <dc:creator>koreateach</dc:creator>
  <cp:lastModifiedBy>user</cp:lastModifiedBy>
  <dcterms:modified xsi:type="dcterms:W3CDTF">2021-04-07T14:39:06.818</dcterms:modified>
  <cp:revision>37</cp:revision>
  <dc:title>PowerPoint 프레젠테이션</dc:title>
  <cp:version>1000.0000.01</cp:version>
</cp:coreProperties>
</file>