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58" r:id="rId5"/>
    <p:sldId id="267" r:id="rId6"/>
    <p:sldId id="268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49D88FE-3771-48BB-BB65-407F3B61ECAF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FE139D1-D76E-4C3A-B702-C6F5DF8969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9D88FE-3771-48BB-BB65-407F3B61ECAF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E139D1-D76E-4C3A-B702-C6F5DF8969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9D88FE-3771-48BB-BB65-407F3B61ECAF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E139D1-D76E-4C3A-B702-C6F5DF8969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9D88FE-3771-48BB-BB65-407F3B61ECAF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E139D1-D76E-4C3A-B702-C6F5DF89694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9D88FE-3771-48BB-BB65-407F3B61ECAF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E139D1-D76E-4C3A-B702-C6F5DF89694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9D88FE-3771-48BB-BB65-407F3B61ECAF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E139D1-D76E-4C3A-B702-C6F5DF89694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9D88FE-3771-48BB-BB65-407F3B61ECAF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E139D1-D76E-4C3A-B702-C6F5DF89694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9D88FE-3771-48BB-BB65-407F3B61ECAF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E139D1-D76E-4C3A-B702-C6F5DF89694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9D88FE-3771-48BB-BB65-407F3B61ECAF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E139D1-D76E-4C3A-B702-C6F5DF8969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49D88FE-3771-48BB-BB65-407F3B61ECAF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E139D1-D76E-4C3A-B702-C6F5DF89694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49D88FE-3771-48BB-BB65-407F3B61ECAF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FE139D1-D76E-4C3A-B702-C6F5DF89694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49D88FE-3771-48BB-BB65-407F3B61ECAF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FE139D1-D76E-4C3A-B702-C6F5DF89694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467600" cy="1981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 smtClean="0"/>
              <a:t>Presentation On Critical Thinking in Web Tech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b="0" dirty="0" smtClean="0">
                <a:latin typeface="+mn-lt"/>
              </a:rPr>
              <a:t>Project Title : SUPERMAN  </a:t>
            </a:r>
            <a:endParaRPr lang="en-US" sz="4000" b="0" dirty="0">
              <a:latin typeface="+mn-lt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2819400"/>
            <a:ext cx="5638800" cy="1523999"/>
          </a:xfrm>
        </p:spPr>
        <p:txBody>
          <a:bodyPr/>
          <a:lstStyle/>
          <a:p>
            <a:r>
              <a:rPr lang="en-US" dirty="0" smtClean="0"/>
              <a:t>Presented By: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95400" y="3657600"/>
            <a:ext cx="7010400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>
              <a:buFont typeface="Arial" pitchFamily="34" charset="0"/>
              <a:buChar char="•"/>
            </a:pPr>
            <a:r>
              <a:rPr 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Sakif </a:t>
            </a:r>
            <a:r>
              <a:rPr lang="en-US" sz="20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Ahmmed</a:t>
            </a:r>
            <a:r>
              <a:rPr 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- 1610321042 </a:t>
            </a:r>
          </a:p>
          <a:p>
            <a:pPr algn="ctr">
              <a:buFont typeface="Arial" pitchFamily="34" charset="0"/>
              <a:buChar char="•"/>
            </a:pPr>
            <a:r>
              <a:rPr lang="en-US" sz="20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Md</a:t>
            </a:r>
            <a:r>
              <a:rPr 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Tanvir</a:t>
            </a:r>
            <a:r>
              <a:rPr 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Hassan </a:t>
            </a:r>
            <a:r>
              <a:rPr lang="en-US" sz="20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Bhuiyan</a:t>
            </a:r>
            <a:r>
              <a:rPr 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- 1610930042 </a:t>
            </a:r>
          </a:p>
          <a:p>
            <a:pPr algn="ctr">
              <a:buFont typeface="Arial" pitchFamily="34" charset="0"/>
              <a:buChar char="•"/>
            </a:pPr>
            <a:r>
              <a:rPr lang="en-US" sz="20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Md</a:t>
            </a:r>
            <a:r>
              <a:rPr 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Siam - 1612544042 </a:t>
            </a:r>
          </a:p>
          <a:p>
            <a:pPr algn="ctr">
              <a:buFont typeface="Arial" pitchFamily="34" charset="0"/>
              <a:buChar char="•"/>
            </a:pPr>
            <a:r>
              <a:rPr lang="en-US" sz="20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Nusrat</a:t>
            </a:r>
            <a:r>
              <a:rPr 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Jahan</a:t>
            </a:r>
            <a:r>
              <a:rPr 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-1612265042 </a:t>
            </a:r>
          </a:p>
          <a:p>
            <a:pPr algn="ctr">
              <a:buFont typeface="Arial" pitchFamily="34" charset="0"/>
              <a:buChar char="•"/>
            </a:pPr>
            <a:r>
              <a:rPr lang="en-US" sz="20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Khadizatul</a:t>
            </a:r>
            <a:r>
              <a:rPr 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Kubra - 1620070042 </a:t>
            </a:r>
          </a:p>
          <a:p>
            <a:pPr algn="ctr">
              <a:buFont typeface="Arial" pitchFamily="34" charset="0"/>
              <a:buChar char="•"/>
            </a:pPr>
            <a:r>
              <a:rPr lang="en-US" sz="20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Md</a:t>
            </a:r>
            <a:r>
              <a:rPr 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Sakhawat</a:t>
            </a:r>
            <a:r>
              <a:rPr 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hossain</a:t>
            </a:r>
            <a:r>
              <a:rPr 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-</a:t>
            </a:r>
            <a:r>
              <a:rPr 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1512017042 </a:t>
            </a:r>
          </a:p>
          <a:p>
            <a:pPr algn="ctr">
              <a:buFont typeface="Arial" pitchFamily="34" charset="0"/>
              <a:buChar char="•"/>
            </a:pPr>
            <a:r>
              <a:rPr 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Mohammad </a:t>
            </a:r>
            <a:r>
              <a:rPr lang="en-US" sz="20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Munem</a:t>
            </a:r>
            <a:r>
              <a:rPr 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Shahriar</a:t>
            </a:r>
            <a:r>
              <a:rPr 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Hossain</a:t>
            </a:r>
            <a:r>
              <a:rPr 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-</a:t>
            </a:r>
            <a:r>
              <a:rPr 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1421206042</a:t>
            </a:r>
            <a:endParaRPr lang="en-US" sz="20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13280"/>
          <a:stretch>
            <a:fillRect/>
          </a:stretch>
        </p:blipFill>
        <p:spPr>
          <a:xfrm>
            <a:off x="457200" y="990600"/>
            <a:ext cx="8229600" cy="426720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13280"/>
          <a:stretch>
            <a:fillRect/>
          </a:stretch>
        </p:blipFill>
        <p:spPr>
          <a:xfrm>
            <a:off x="457200" y="685800"/>
            <a:ext cx="8229600" cy="480060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3600" dirty="0" smtClean="0"/>
              <a:t>Features</a:t>
            </a:r>
            <a:r>
              <a:rPr lang="en-US" sz="3600" dirty="0" smtClean="0"/>
              <a:t>:      </a:t>
            </a:r>
          </a:p>
          <a:p>
            <a:pPr lvl="4">
              <a:buFont typeface="Wingdings" pitchFamily="2" charset="2"/>
              <a:buChar char="v"/>
            </a:pPr>
            <a:r>
              <a:rPr lang="en-US" sz="2800" dirty="0" smtClean="0"/>
              <a:t>1</a:t>
            </a:r>
            <a:r>
              <a:rPr lang="en-US" sz="2800" dirty="0" smtClean="0"/>
              <a:t>. Online Shopping (Daily goods) </a:t>
            </a:r>
            <a:endParaRPr lang="en-US" sz="2800" dirty="0" smtClean="0"/>
          </a:p>
          <a:p>
            <a:pPr lvl="4">
              <a:buFont typeface="Wingdings" pitchFamily="2" charset="2"/>
              <a:buChar char="v"/>
            </a:pPr>
            <a:r>
              <a:rPr lang="en-US" sz="2800" dirty="0" smtClean="0"/>
              <a:t>2</a:t>
            </a:r>
            <a:r>
              <a:rPr lang="en-US" sz="2800" dirty="0" smtClean="0"/>
              <a:t>. Worker Supply. </a:t>
            </a:r>
            <a:r>
              <a:rPr lang="en-US" sz="2800" dirty="0" smtClean="0"/>
              <a:t>		</a:t>
            </a:r>
          </a:p>
          <a:p>
            <a:pPr lvl="4">
              <a:buFont typeface="Wingdings" pitchFamily="2" charset="2"/>
              <a:buChar char="v"/>
            </a:pPr>
            <a:r>
              <a:rPr lang="en-US" sz="2800" dirty="0" smtClean="0"/>
              <a:t>3</a:t>
            </a:r>
            <a:r>
              <a:rPr lang="en-US" sz="2800" dirty="0" smtClean="0"/>
              <a:t>. Time </a:t>
            </a:r>
            <a:r>
              <a:rPr lang="en-US" sz="2800" dirty="0" smtClean="0"/>
              <a:t>limitation</a:t>
            </a:r>
          </a:p>
          <a:p>
            <a:pPr lvl="4">
              <a:buFont typeface="Wingdings" pitchFamily="2" charset="2"/>
              <a:buChar char="v"/>
            </a:pPr>
            <a:endParaRPr lang="en-US" sz="36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Activities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lvl="4">
              <a:buFont typeface="Wingdings" pitchFamily="2" charset="2"/>
              <a:buChar char="v"/>
            </a:pPr>
            <a:r>
              <a:rPr lang="en-US" sz="7400" dirty="0" smtClean="0"/>
              <a:t>1. Login/Signup </a:t>
            </a:r>
          </a:p>
          <a:p>
            <a:pPr lvl="4">
              <a:buFont typeface="Wingdings" pitchFamily="2" charset="2"/>
              <a:buChar char="v"/>
            </a:pPr>
            <a:r>
              <a:rPr lang="en-US" sz="7400" dirty="0" smtClean="0"/>
              <a:t>2. Home </a:t>
            </a:r>
          </a:p>
          <a:p>
            <a:pPr lvl="4">
              <a:buFont typeface="Wingdings" pitchFamily="2" charset="2"/>
              <a:buChar char="v"/>
            </a:pPr>
            <a:r>
              <a:rPr lang="en-US" sz="7400" dirty="0" smtClean="0"/>
              <a:t>3. Cart </a:t>
            </a:r>
          </a:p>
          <a:p>
            <a:pPr lvl="4">
              <a:buFont typeface="Wingdings" pitchFamily="2" charset="2"/>
              <a:buChar char="v"/>
            </a:pPr>
            <a:r>
              <a:rPr lang="en-US" sz="7400" dirty="0" smtClean="0"/>
              <a:t>4. Find worker </a:t>
            </a:r>
          </a:p>
          <a:p>
            <a:pPr lvl="4">
              <a:buFont typeface="Wingdings" pitchFamily="2" charset="2"/>
              <a:buChar char="v"/>
            </a:pPr>
            <a:r>
              <a:rPr lang="en-US" sz="7400" dirty="0" smtClean="0"/>
              <a:t>5. List of Daily goods </a:t>
            </a:r>
          </a:p>
          <a:p>
            <a:pPr lvl="4">
              <a:buFont typeface="Wingdings" pitchFamily="2" charset="2"/>
              <a:buChar char="v"/>
            </a:pPr>
            <a:r>
              <a:rPr lang="en-US" sz="7400" dirty="0" smtClean="0"/>
              <a:t>6. Charge for worker </a:t>
            </a:r>
          </a:p>
          <a:p>
            <a:pPr lvl="4">
              <a:buFont typeface="Wingdings" pitchFamily="2" charset="2"/>
              <a:buChar char="v"/>
            </a:pPr>
            <a:r>
              <a:rPr lang="en-US" sz="7400" dirty="0" smtClean="0"/>
              <a:t>7. Top selection </a:t>
            </a:r>
          </a:p>
          <a:p>
            <a:pPr lvl="4">
              <a:buFont typeface="Wingdings" pitchFamily="2" charset="2"/>
              <a:buChar char="v"/>
            </a:pPr>
            <a:r>
              <a:rPr lang="en-US" sz="7400" dirty="0" smtClean="0"/>
              <a:t>8. Payment </a:t>
            </a:r>
          </a:p>
          <a:p>
            <a:pPr lvl="4">
              <a:buFont typeface="Wingdings" pitchFamily="2" charset="2"/>
              <a:buChar char="v"/>
            </a:pPr>
            <a:r>
              <a:rPr lang="en-US" sz="7400" dirty="0" smtClean="0"/>
              <a:t>9. Rating </a:t>
            </a:r>
          </a:p>
          <a:p>
            <a:pPr lvl="4">
              <a:buFont typeface="Wingdings" pitchFamily="2" charset="2"/>
              <a:buChar char="v"/>
            </a:pPr>
            <a:r>
              <a:rPr lang="en-US" sz="7400" dirty="0" smtClean="0"/>
              <a:t>10. Hotline </a:t>
            </a:r>
          </a:p>
          <a:p>
            <a:pPr lvl="4">
              <a:buFont typeface="Wingdings" pitchFamily="2" charset="2"/>
              <a:buChar char="v"/>
            </a:pPr>
            <a:r>
              <a:rPr lang="en-US" sz="7400" dirty="0" smtClean="0"/>
              <a:t>11. Logout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 rot="10800000" flipV="1">
            <a:off x="457200" y="609600"/>
            <a:ext cx="8229600" cy="1371600"/>
          </a:xfrm>
        </p:spPr>
        <p:txBody>
          <a:bodyPr>
            <a:noAutofit/>
          </a:bodyPr>
          <a:lstStyle/>
          <a:p>
            <a:r>
              <a:rPr lang="en-US" sz="4000" dirty="0" smtClean="0"/>
              <a:t>User Interface: *Customer </a:t>
            </a:r>
            <a:br>
              <a:rPr lang="en-US" sz="4000" dirty="0" smtClean="0"/>
            </a:br>
            <a:endParaRPr lang="en-US" sz="4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1</a:t>
            </a:r>
            <a:r>
              <a:rPr lang="en-US" dirty="0" smtClean="0"/>
              <a:t>. Login/Signup 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2</a:t>
            </a:r>
            <a:r>
              <a:rPr lang="en-US" dirty="0" smtClean="0"/>
              <a:t>. Orders 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3</a:t>
            </a:r>
            <a:r>
              <a:rPr lang="en-US" dirty="0" smtClean="0"/>
              <a:t>. Requests 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4</a:t>
            </a:r>
            <a:r>
              <a:rPr lang="en-US" dirty="0" smtClean="0"/>
              <a:t>. Payment 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5</a:t>
            </a:r>
            <a:r>
              <a:rPr lang="en-US" dirty="0" smtClean="0"/>
              <a:t>. Rating 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6</a:t>
            </a:r>
            <a:r>
              <a:rPr lang="en-US" dirty="0" smtClean="0"/>
              <a:t>. Logout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 </a:t>
            </a:r>
            <a:r>
              <a:rPr lang="en-US" dirty="0" smtClean="0"/>
              <a:t>Interface (Worker)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User Interface *Admin 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1. Worker list 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2. Add product 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3. Add worker 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4. Remove product 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5. Remove worker 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6. Logout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User Interface </a:t>
            </a:r>
            <a:r>
              <a:rPr lang="en-US" sz="4400" dirty="0" smtClean="0"/>
              <a:t> (Admin)</a:t>
            </a:r>
            <a:r>
              <a:rPr lang="en-US" sz="4400" dirty="0" smtClean="0"/>
              <a:t/>
            </a:r>
            <a:br>
              <a:rPr lang="en-US" sz="4400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3200" dirty="0" smtClean="0"/>
          </a:p>
          <a:p>
            <a:pPr>
              <a:buFont typeface="Wingdings" pitchFamily="2" charset="2"/>
              <a:buChar char="v"/>
            </a:pPr>
            <a:r>
              <a:rPr lang="en-US" sz="3200" dirty="0" smtClean="0"/>
              <a:t>1. Customers </a:t>
            </a:r>
          </a:p>
          <a:p>
            <a:pPr>
              <a:buFont typeface="Wingdings" pitchFamily="2" charset="2"/>
              <a:buChar char="v"/>
            </a:pPr>
            <a:r>
              <a:rPr lang="en-US" sz="3200" dirty="0" smtClean="0"/>
              <a:t>2. Workers </a:t>
            </a:r>
          </a:p>
          <a:p>
            <a:pPr>
              <a:buFont typeface="Wingdings" pitchFamily="2" charset="2"/>
              <a:buChar char="v"/>
            </a:pPr>
            <a:r>
              <a:rPr lang="en-US" sz="3200" dirty="0" smtClean="0"/>
              <a:t>3. Admins</a:t>
            </a:r>
          </a:p>
          <a:p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Actors</a:t>
            </a:r>
            <a:br>
              <a:rPr lang="en-US" sz="4400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dirty="0" smtClean="0"/>
              <a:t>. Building the website </a:t>
            </a:r>
            <a:endParaRPr lang="en-US" dirty="0" smtClean="0"/>
          </a:p>
          <a:p>
            <a:r>
              <a:rPr lang="en-US" dirty="0" smtClean="0"/>
              <a:t>2</a:t>
            </a:r>
            <a:r>
              <a:rPr lang="en-US" dirty="0" smtClean="0"/>
              <a:t>. Connecting with Google map. </a:t>
            </a:r>
            <a:endParaRPr lang="en-US" dirty="0" smtClean="0"/>
          </a:p>
          <a:p>
            <a:r>
              <a:rPr lang="en-US" dirty="0" smtClean="0"/>
              <a:t>3</a:t>
            </a:r>
            <a:r>
              <a:rPr lang="en-US" dirty="0" smtClean="0"/>
              <a:t>. Collecting data of selling products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4. Collecting workers </a:t>
            </a:r>
            <a:endParaRPr lang="en-US" dirty="0" smtClean="0"/>
          </a:p>
          <a:p>
            <a:r>
              <a:rPr lang="en-US" dirty="0" smtClean="0"/>
              <a:t>5</a:t>
            </a:r>
            <a:r>
              <a:rPr lang="en-US" dirty="0" smtClean="0"/>
              <a:t>. Training workers </a:t>
            </a:r>
            <a:endParaRPr lang="en-US" dirty="0" smtClean="0"/>
          </a:p>
          <a:p>
            <a:r>
              <a:rPr lang="en-US" dirty="0" smtClean="0"/>
              <a:t>6</a:t>
            </a:r>
            <a:r>
              <a:rPr lang="en-US" dirty="0" smtClean="0"/>
              <a:t>. Marketing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Task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13280" b="10275"/>
          <a:stretch>
            <a:fillRect/>
          </a:stretch>
        </p:blipFill>
        <p:spPr>
          <a:xfrm>
            <a:off x="457200" y="2133600"/>
            <a:ext cx="8229600" cy="33528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: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13280" b="10275"/>
          <a:stretch>
            <a:fillRect/>
          </a:stretch>
        </p:blipFill>
        <p:spPr>
          <a:xfrm>
            <a:off x="304800" y="1447800"/>
            <a:ext cx="8534400" cy="3657600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75</TotalTime>
  <Words>205</Words>
  <Application>Microsoft Office PowerPoint</Application>
  <PresentationFormat>On-screen Show (4:3)</PresentationFormat>
  <Paragraphs>55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Concourse</vt:lpstr>
      <vt:lpstr>Presentation On Critical Thinking in Web Tech  Project Title : SUPERMAN  </vt:lpstr>
      <vt:lpstr>Activities</vt:lpstr>
      <vt:lpstr>User Interface: *Customer  </vt:lpstr>
      <vt:lpstr>User Interface (Worker) </vt:lpstr>
      <vt:lpstr>User Interface  (Admin) </vt:lpstr>
      <vt:lpstr>Actors </vt:lpstr>
      <vt:lpstr>Priority Task</vt:lpstr>
      <vt:lpstr>Progress : </vt:lpstr>
      <vt:lpstr>Slide 9</vt:lpstr>
      <vt:lpstr>Slide 10</vt:lpstr>
      <vt:lpstr>Slide 11</vt:lpstr>
    </vt:vector>
  </TitlesOfParts>
  <Company>North South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Critical Thinking in Web Tech  Project Title : SUPERMAN  </dc:title>
  <dc:creator>Soha</dc:creator>
  <cp:lastModifiedBy>Soha</cp:lastModifiedBy>
  <cp:revision>1</cp:revision>
  <dcterms:created xsi:type="dcterms:W3CDTF">2020-02-17T14:05:21Z</dcterms:created>
  <dcterms:modified xsi:type="dcterms:W3CDTF">2020-02-17T15:21:01Z</dcterms:modified>
</cp:coreProperties>
</file>