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Shihab Islam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27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BSC in CSE</a:t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Bangladesh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Unmarried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Student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“Relevant personal quote that captures the persona’s attitude and personality”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The related objectives this person wants to successfully complete</a:t>
            </a: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 issues or pain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points that they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i="0" lang="en" sz="14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encounter or try to avoid</a:t>
            </a:r>
            <a:endParaRPr i="0" sz="14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Brief story or scenario that conveys the persona’s user journey, highlighting their goals, frustrations, and other relevant context. 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