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  <p:embeddedFont>
      <p:font typeface="Google Sans Medium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864">
          <p15:clr>
            <a:srgbClr val="A4A3A4"/>
          </p15:clr>
        </p15:guide>
        <p15:guide id="3" pos="48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864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Relationship Id="rId11" Type="http://schemas.openxmlformats.org/officeDocument/2006/relationships/font" Target="fonts/GoogleSansMedium-regular.fntdata"/><Relationship Id="rId10" Type="http://schemas.openxmlformats.org/officeDocument/2006/relationships/font" Target="fonts/GoogleSans-boldItalic.fntdata"/><Relationship Id="rId13" Type="http://schemas.openxmlformats.org/officeDocument/2006/relationships/font" Target="fonts/GoogleSansMedium-italic.fntdata"/><Relationship Id="rId12" Type="http://schemas.openxmlformats.org/officeDocument/2006/relationships/font" Target="fonts/GoogleSansMedium-bold.fntdata"/><Relationship Id="rId14" Type="http://schemas.openxmlformats.org/officeDocument/2006/relationships/font" Target="fonts/GoogleSans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a7987df20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a7987df20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Illustration">
  <p:cSld name="CUSTOM_7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-24382" l="9740" r="-9740" t="-13605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Frame">
  <p:cSld name="CUSTOM_9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fmla="val 9033816" name="adj1"/>
              <a:gd fmla="val 177328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i="0" sz="30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-25" y="0"/>
            <a:ext cx="9144054" cy="3366811"/>
          </a:xfrm>
          <a:custGeom>
            <a:rect b="b" l="l" r="r" t="t"/>
            <a:pathLst>
              <a:path extrusionOk="0" h="104665" w="285774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subTitle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None/>
              <a:defRPr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Description ">
  <p:cSld name="CUSTOM_8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i="0" sz="2600" u="none" cap="none" strike="noStrik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Blue">
  <p:cSld name="CUSTOM_3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i="0" sz="30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6" name="Google Shape;56;p14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 Blue">
  <p:cSld name="CUSTOM_3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i="0" sz="30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6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i="0" sz="2600" u="none" cap="none" strike="noStrik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endParaRPr b="0" i="0" sz="1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 txBox="1"/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subTitle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0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2001675" y="1253325"/>
            <a:ext cx="5140645" cy="2414169"/>
          </a:xfrm>
          <a:custGeom>
            <a:rect b="b" l="l" r="r" t="t"/>
            <a:pathLst>
              <a:path extrusionOk="0" h="141635" w="281795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 txBox="1"/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" type="subTitle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2" type="body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3" type="body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 - Left justified">
  <p:cSld name="CUSTOM_2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2" type="title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text">
  <p:cSld name="CUSTOM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body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i="0" sz="2600" u="none" cap="none" strike="noStrik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CUSTOM_1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Orange">
  <p:cSld name="CUSTOM_14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Red">
  <p:cSld name="CUSTOM_14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3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Red">
  <p:cSld name="CUSTOM_2_3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4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Dark Yellow">
  <p:cSld name="CUSTOM_2_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5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">
  <p:cSld name="CUSTOM_3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6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subTitle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Green">
  <p:cSld name="CUSTOM_3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7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4" name="Google Shape;104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7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1" name="Google Shape;111;p30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12" name="Google Shape;112;p30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13" name="Google Shape;113;p30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30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30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30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" name="Google Shape;117;p30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18" name="Google Shape;118;p30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9" name="Google Shape;119;p30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20" name="Google Shape;120;p30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30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30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30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30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Blue">
  <p:cSld name="CUSTOM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"/>
              <a:buNone/>
              <a:defRPr i="0" sz="40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terprise Presentation - Title and Subtitle 1">
  <p:cSld name="1_Enterprise Presentation - Title and Subtitle 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5550" lIns="71125" spcFirstLastPara="1" rIns="71125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Blank">
  <p:cSld name="CUSTOM_8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1">
  <p:cSld name="CUSTOM_2_3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31" name="Google Shape;131;p3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32" name="Google Shape;132;p3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33" name="Google Shape;133;p3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3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3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3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" name="Google Shape;137;p3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38" name="Google Shape;138;p3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9" name="Google Shape;139;p33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40" name="Google Shape;140;p3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3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3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3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3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34"/>
          <p:cNvSpPr txBox="1"/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 line body">
  <p:cSld name="MAIN_POINT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5"/>
          <p:cNvSpPr txBox="1"/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53" name="Google Shape;153;p35"/>
          <p:cNvSpPr txBox="1"/>
          <p:nvPr>
            <p:ph idx="2" type="title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54" name="Google Shape;154;p35"/>
          <p:cNvSpPr txBox="1"/>
          <p:nvPr>
            <p:ph idx="3" type="title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">
  <p:cSld name="MAIN_POINT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6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59" name="Google Shape;159;p36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60" name="Google Shape;160;p36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picture">
  <p:cSld name="TITLE_ONLY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7"/>
          <p:cNvSpPr txBox="1"/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37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Loading image...</a:t>
            </a:r>
            <a:endParaRPr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37"/>
          <p:cNvSpPr txBox="1"/>
          <p:nvPr>
            <p:ph idx="2" type="title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Google Sans"/>
              <a:buChar char="●"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37"/>
          <p:cNvSpPr txBox="1"/>
          <p:nvPr>
            <p:ph idx="3" type="title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Google Sans"/>
              <a:buChar char="●"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37"/>
          <p:cNvSpPr txBox="1"/>
          <p:nvPr>
            <p:ph idx="4" type="title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Google Sans"/>
              <a:buChar char="●"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 1">
  <p:cSld name="MAIN_POINT_3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9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74" name="Google Shape;174;p39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75" name="Google Shape;175;p39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ssage">
  <p:cSld name="MAIN_POINT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40"/>
          <p:cNvSpPr txBox="1"/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ile only">
  <p:cSld name="CUSTOM_5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i="0" sz="3000" u="none" cap="none" strike="noStrik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idx="1" type="body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i="0" sz="2600" u="none" cap="none" strike="noStrik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Logo only">
  <p:cSld name="CUSTOM_7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/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t to know">
  <p:cSld name="CUSTOM_4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-25" y="0"/>
            <a:ext cx="9144054" cy="3413781"/>
          </a:xfrm>
          <a:custGeom>
            <a:rect b="b" l="l" r="r" t="t"/>
            <a:pathLst>
              <a:path extrusionOk="0" h="106689" w="285774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Green">
  <p:cSld name="CUSTOM_2_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/>
        </p:nvSpPr>
        <p:spPr>
          <a:xfrm>
            <a:off x="4867275" y="3733800"/>
            <a:ext cx="514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1"/>
          <p:cNvSpPr txBox="1"/>
          <p:nvPr/>
        </p:nvSpPr>
        <p:spPr>
          <a:xfrm>
            <a:off x="2505075" y="3676650"/>
            <a:ext cx="5229300" cy="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1"/>
          <p:cNvSpPr txBox="1"/>
          <p:nvPr/>
        </p:nvSpPr>
        <p:spPr>
          <a:xfrm>
            <a:off x="1981200" y="350520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10525" y="3996575"/>
            <a:ext cx="9017100" cy="10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1"/>
          <p:cNvSpPr/>
          <p:nvPr/>
        </p:nvSpPr>
        <p:spPr>
          <a:xfrm>
            <a:off x="614400" y="903600"/>
            <a:ext cx="2018700" cy="147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1"/>
          <p:cNvSpPr/>
          <p:nvPr/>
        </p:nvSpPr>
        <p:spPr>
          <a:xfrm>
            <a:off x="6510900" y="903600"/>
            <a:ext cx="2018700" cy="147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1"/>
          <p:cNvSpPr/>
          <p:nvPr/>
        </p:nvSpPr>
        <p:spPr>
          <a:xfrm>
            <a:off x="3562650" y="903600"/>
            <a:ext cx="2018700" cy="147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1"/>
          <p:cNvSpPr/>
          <p:nvPr/>
        </p:nvSpPr>
        <p:spPr>
          <a:xfrm>
            <a:off x="614400" y="3131100"/>
            <a:ext cx="2018700" cy="147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1"/>
          <p:cNvSpPr/>
          <p:nvPr/>
        </p:nvSpPr>
        <p:spPr>
          <a:xfrm>
            <a:off x="6510900" y="3131100"/>
            <a:ext cx="2018700" cy="147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1"/>
          <p:cNvSpPr/>
          <p:nvPr/>
        </p:nvSpPr>
        <p:spPr>
          <a:xfrm>
            <a:off x="3562650" y="3131100"/>
            <a:ext cx="2018700" cy="147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41"/>
          <p:cNvCxnSpPr/>
          <p:nvPr/>
        </p:nvCxnSpPr>
        <p:spPr>
          <a:xfrm>
            <a:off x="604200" y="2616150"/>
            <a:ext cx="20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41"/>
          <p:cNvCxnSpPr/>
          <p:nvPr/>
        </p:nvCxnSpPr>
        <p:spPr>
          <a:xfrm>
            <a:off x="604200" y="2824600"/>
            <a:ext cx="20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41"/>
          <p:cNvCxnSpPr/>
          <p:nvPr/>
        </p:nvCxnSpPr>
        <p:spPr>
          <a:xfrm>
            <a:off x="3562650" y="2618200"/>
            <a:ext cx="20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41"/>
          <p:cNvCxnSpPr/>
          <p:nvPr/>
        </p:nvCxnSpPr>
        <p:spPr>
          <a:xfrm>
            <a:off x="3562650" y="2826650"/>
            <a:ext cx="20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41"/>
          <p:cNvCxnSpPr/>
          <p:nvPr/>
        </p:nvCxnSpPr>
        <p:spPr>
          <a:xfrm>
            <a:off x="6500700" y="2620250"/>
            <a:ext cx="20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41"/>
          <p:cNvCxnSpPr/>
          <p:nvPr/>
        </p:nvCxnSpPr>
        <p:spPr>
          <a:xfrm>
            <a:off x="6500700" y="2828700"/>
            <a:ext cx="20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41"/>
          <p:cNvCxnSpPr/>
          <p:nvPr/>
        </p:nvCxnSpPr>
        <p:spPr>
          <a:xfrm>
            <a:off x="604200" y="4787250"/>
            <a:ext cx="20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41"/>
          <p:cNvCxnSpPr/>
          <p:nvPr/>
        </p:nvCxnSpPr>
        <p:spPr>
          <a:xfrm>
            <a:off x="604200" y="4995700"/>
            <a:ext cx="20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41"/>
          <p:cNvCxnSpPr/>
          <p:nvPr/>
        </p:nvCxnSpPr>
        <p:spPr>
          <a:xfrm>
            <a:off x="3562650" y="4785200"/>
            <a:ext cx="20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41"/>
          <p:cNvCxnSpPr/>
          <p:nvPr/>
        </p:nvCxnSpPr>
        <p:spPr>
          <a:xfrm>
            <a:off x="3562650" y="4993650"/>
            <a:ext cx="20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41"/>
          <p:cNvCxnSpPr/>
          <p:nvPr/>
        </p:nvCxnSpPr>
        <p:spPr>
          <a:xfrm>
            <a:off x="6500700" y="4789300"/>
            <a:ext cx="20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41"/>
          <p:cNvCxnSpPr/>
          <p:nvPr/>
        </p:nvCxnSpPr>
        <p:spPr>
          <a:xfrm>
            <a:off x="6500700" y="4997750"/>
            <a:ext cx="20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41"/>
          <p:cNvSpPr txBox="1"/>
          <p:nvPr/>
        </p:nvSpPr>
        <p:spPr>
          <a:xfrm>
            <a:off x="66475" y="159100"/>
            <a:ext cx="89487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UX Design Storyboard	</a:t>
            </a:r>
            <a:r>
              <a:rPr lang="en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			</a:t>
            </a:r>
            <a:endParaRPr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Scenario</a:t>
            </a:r>
            <a:r>
              <a:rPr b="1" lang="en" sz="1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endParaRPr b="1" sz="10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7" name="Google Shape;207;p41"/>
          <p:cNvSpPr txBox="1"/>
          <p:nvPr/>
        </p:nvSpPr>
        <p:spPr>
          <a:xfrm>
            <a:off x="494400" y="2364150"/>
            <a:ext cx="2138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Peter </a:t>
            </a:r>
            <a:r>
              <a:rPr lang="en" sz="900"/>
              <a:t>Is frustrated by little to no options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 the design of furnitures available in &amp; around his town</a:t>
            </a:r>
            <a:endParaRPr sz="900"/>
          </a:p>
        </p:txBody>
      </p:sp>
      <p:sp>
        <p:nvSpPr>
          <p:cNvPr id="208" name="Google Shape;208;p41"/>
          <p:cNvSpPr txBox="1"/>
          <p:nvPr/>
        </p:nvSpPr>
        <p:spPr>
          <a:xfrm>
            <a:off x="3562650" y="2366200"/>
            <a:ext cx="2018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Peter downloads and opens zdecors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Application</a:t>
            </a:r>
            <a:r>
              <a:rPr lang="en" sz="900"/>
              <a:t> and browses </a:t>
            </a:r>
            <a:r>
              <a:rPr lang="en" sz="900"/>
              <a:t>through</a:t>
            </a:r>
            <a:r>
              <a:rPr lang="en" sz="900"/>
              <a:t> a wide variety of furnitures</a:t>
            </a:r>
            <a:endParaRPr sz="900"/>
          </a:p>
        </p:txBody>
      </p:sp>
      <p:sp>
        <p:nvSpPr>
          <p:cNvPr id="209" name="Google Shape;209;p41"/>
          <p:cNvSpPr txBox="1"/>
          <p:nvPr/>
        </p:nvSpPr>
        <p:spPr>
          <a:xfrm>
            <a:off x="6516975" y="2424600"/>
            <a:ext cx="2039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Peter can choose from a wide range of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Products available in his locality and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elsewhere</a:t>
            </a:r>
            <a:endParaRPr sz="900"/>
          </a:p>
        </p:txBody>
      </p:sp>
      <p:sp>
        <p:nvSpPr>
          <p:cNvPr id="210" name="Google Shape;210;p41"/>
          <p:cNvSpPr txBox="1"/>
          <p:nvPr/>
        </p:nvSpPr>
        <p:spPr>
          <a:xfrm>
            <a:off x="602650" y="4652975"/>
            <a:ext cx="20391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Peter can choose the most </a:t>
            </a:r>
            <a:r>
              <a:rPr lang="en" sz="900"/>
              <a:t>convenient</a:t>
            </a:r>
            <a:r>
              <a:rPr lang="en" sz="900"/>
              <a:t> method of payment like CoD, NetBanking etc</a:t>
            </a:r>
            <a:endParaRPr sz="900"/>
          </a:p>
        </p:txBody>
      </p:sp>
      <p:sp>
        <p:nvSpPr>
          <p:cNvPr id="211" name="Google Shape;211;p41"/>
          <p:cNvSpPr txBox="1"/>
          <p:nvPr/>
        </p:nvSpPr>
        <p:spPr>
          <a:xfrm>
            <a:off x="3573825" y="4695025"/>
            <a:ext cx="20391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Peter can track his furniture order in real time and check in how </a:t>
            </a:r>
            <a:r>
              <a:rPr lang="en" sz="900"/>
              <a:t>many</a:t>
            </a:r>
            <a:r>
              <a:rPr lang="en" sz="900"/>
              <a:t> days it is going to be delivered</a:t>
            </a:r>
            <a:endParaRPr sz="900"/>
          </a:p>
        </p:txBody>
      </p:sp>
      <p:sp>
        <p:nvSpPr>
          <p:cNvPr id="212" name="Google Shape;212;p41"/>
          <p:cNvSpPr txBox="1"/>
          <p:nvPr/>
        </p:nvSpPr>
        <p:spPr>
          <a:xfrm>
            <a:off x="6516975" y="4667000"/>
            <a:ext cx="2018700" cy="45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Peter is happy with the furniture shopping experience </a:t>
            </a:r>
            <a:endParaRPr sz="900"/>
          </a:p>
        </p:txBody>
      </p:sp>
      <p:sp>
        <p:nvSpPr>
          <p:cNvPr id="213" name="Google Shape;213;p41"/>
          <p:cNvSpPr/>
          <p:nvPr/>
        </p:nvSpPr>
        <p:spPr>
          <a:xfrm>
            <a:off x="895810" y="1121200"/>
            <a:ext cx="495400" cy="551650"/>
          </a:xfrm>
          <a:custGeom>
            <a:rect b="b" l="l" r="r" t="t"/>
            <a:pathLst>
              <a:path extrusionOk="0" h="22066" w="19816">
                <a:moveTo>
                  <a:pt x="11258" y="0"/>
                </a:moveTo>
                <a:cubicBezTo>
                  <a:pt x="5349" y="0"/>
                  <a:pt x="-3009" y="10396"/>
                  <a:pt x="1168" y="14576"/>
                </a:cubicBezTo>
                <a:cubicBezTo>
                  <a:pt x="4657" y="18068"/>
                  <a:pt x="9191" y="22674"/>
                  <a:pt x="14061" y="21863"/>
                </a:cubicBezTo>
                <a:cubicBezTo>
                  <a:pt x="19606" y="20940"/>
                  <a:pt x="21060" y="10634"/>
                  <a:pt x="18546" y="5606"/>
                </a:cubicBezTo>
                <a:cubicBezTo>
                  <a:pt x="17155" y="2824"/>
                  <a:pt x="12897" y="2760"/>
                  <a:pt x="10698" y="56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Google Shape;214;p41"/>
          <p:cNvSpPr/>
          <p:nvPr/>
        </p:nvSpPr>
        <p:spPr>
          <a:xfrm>
            <a:off x="1023100" y="1345450"/>
            <a:ext cx="28025" cy="28025"/>
          </a:xfrm>
          <a:custGeom>
            <a:rect b="b" l="l" r="r" t="t"/>
            <a:pathLst>
              <a:path extrusionOk="0" h="1121" w="1121">
                <a:moveTo>
                  <a:pt x="0" y="0"/>
                </a:moveTo>
                <a:cubicBezTo>
                  <a:pt x="528" y="0"/>
                  <a:pt x="1121" y="593"/>
                  <a:pt x="1121" y="112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Google Shape;215;p41"/>
          <p:cNvSpPr/>
          <p:nvPr/>
        </p:nvSpPr>
        <p:spPr>
          <a:xfrm>
            <a:off x="1247325" y="1289375"/>
            <a:ext cx="14025" cy="42050"/>
          </a:xfrm>
          <a:custGeom>
            <a:rect b="b" l="l" r="r" t="t"/>
            <a:pathLst>
              <a:path extrusionOk="0" h="1682" w="561">
                <a:moveTo>
                  <a:pt x="561" y="0"/>
                </a:moveTo>
                <a:cubicBezTo>
                  <a:pt x="233" y="492"/>
                  <a:pt x="529" y="1418"/>
                  <a:pt x="0" y="168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Google Shape;216;p41"/>
          <p:cNvSpPr/>
          <p:nvPr/>
        </p:nvSpPr>
        <p:spPr>
          <a:xfrm>
            <a:off x="1077508" y="1447201"/>
            <a:ext cx="169825" cy="122475"/>
          </a:xfrm>
          <a:custGeom>
            <a:rect b="b" l="l" r="r" t="t"/>
            <a:pathLst>
              <a:path extrusionOk="0" h="4899" w="6793">
                <a:moveTo>
                  <a:pt x="1187" y="4899"/>
                </a:moveTo>
                <a:cubicBezTo>
                  <a:pt x="822" y="3437"/>
                  <a:pt x="-626" y="1250"/>
                  <a:pt x="627" y="414"/>
                </a:cubicBezTo>
                <a:cubicBezTo>
                  <a:pt x="2654" y="-938"/>
                  <a:pt x="6793" y="1903"/>
                  <a:pt x="6793" y="433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Google Shape;217;p41"/>
          <p:cNvSpPr/>
          <p:nvPr/>
        </p:nvSpPr>
        <p:spPr>
          <a:xfrm>
            <a:off x="808603" y="1680060"/>
            <a:ext cx="789100" cy="646450"/>
          </a:xfrm>
          <a:custGeom>
            <a:rect b="b" l="l" r="r" t="t"/>
            <a:pathLst>
              <a:path extrusionOk="0" h="25858" w="31564">
                <a:moveTo>
                  <a:pt x="731" y="25858"/>
                </a:moveTo>
                <a:cubicBezTo>
                  <a:pt x="731" y="20435"/>
                  <a:pt x="171" y="15023"/>
                  <a:pt x="171" y="9600"/>
                </a:cubicBezTo>
                <a:cubicBezTo>
                  <a:pt x="171" y="8279"/>
                  <a:pt x="-451" y="6267"/>
                  <a:pt x="731" y="5676"/>
                </a:cubicBezTo>
                <a:cubicBezTo>
                  <a:pt x="4774" y="3655"/>
                  <a:pt x="9754" y="4880"/>
                  <a:pt x="14186" y="3994"/>
                </a:cubicBezTo>
                <a:cubicBezTo>
                  <a:pt x="17663" y="3299"/>
                  <a:pt x="21440" y="-1495"/>
                  <a:pt x="24277" y="631"/>
                </a:cubicBezTo>
                <a:cubicBezTo>
                  <a:pt x="31281" y="5880"/>
                  <a:pt x="31564" y="17105"/>
                  <a:pt x="31564" y="2585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Google Shape;218;p41"/>
          <p:cNvSpPr txBox="1"/>
          <p:nvPr/>
        </p:nvSpPr>
        <p:spPr>
          <a:xfrm>
            <a:off x="1555675" y="1009075"/>
            <a:ext cx="8829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good furniture stores around me</a:t>
            </a:r>
            <a:endParaRPr/>
          </a:p>
        </p:txBody>
      </p:sp>
      <p:sp>
        <p:nvSpPr>
          <p:cNvPr id="219" name="Google Shape;219;p41"/>
          <p:cNvSpPr/>
          <p:nvPr/>
        </p:nvSpPr>
        <p:spPr>
          <a:xfrm>
            <a:off x="4106400" y="1485600"/>
            <a:ext cx="140150" cy="868925"/>
          </a:xfrm>
          <a:custGeom>
            <a:rect b="b" l="l" r="r" t="t"/>
            <a:pathLst>
              <a:path extrusionOk="0" h="34757" w="5606">
                <a:moveTo>
                  <a:pt x="0" y="0"/>
                </a:moveTo>
                <a:cubicBezTo>
                  <a:pt x="0" y="11735"/>
                  <a:pt x="5606" y="23022"/>
                  <a:pt x="5606" y="3475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Google Shape;220;p41"/>
          <p:cNvSpPr/>
          <p:nvPr/>
        </p:nvSpPr>
        <p:spPr>
          <a:xfrm>
            <a:off x="4106400" y="1345450"/>
            <a:ext cx="939000" cy="1065125"/>
          </a:xfrm>
          <a:custGeom>
            <a:rect b="b" l="l" r="r" t="t"/>
            <a:pathLst>
              <a:path extrusionOk="0" h="42605" w="37560">
                <a:moveTo>
                  <a:pt x="0" y="5606"/>
                </a:moveTo>
                <a:cubicBezTo>
                  <a:pt x="4823" y="3193"/>
                  <a:pt x="10407" y="2738"/>
                  <a:pt x="15696" y="1681"/>
                </a:cubicBezTo>
                <a:cubicBezTo>
                  <a:pt x="19000" y="1021"/>
                  <a:pt x="23405" y="-1261"/>
                  <a:pt x="25787" y="1121"/>
                </a:cubicBezTo>
                <a:cubicBezTo>
                  <a:pt x="29345" y="4679"/>
                  <a:pt x="28120" y="10923"/>
                  <a:pt x="29711" y="15696"/>
                </a:cubicBezTo>
                <a:cubicBezTo>
                  <a:pt x="32665" y="24560"/>
                  <a:pt x="37560" y="33262"/>
                  <a:pt x="37560" y="4260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Google Shape;221;p41"/>
          <p:cNvSpPr/>
          <p:nvPr/>
        </p:nvSpPr>
        <p:spPr>
          <a:xfrm>
            <a:off x="4214731" y="1609582"/>
            <a:ext cx="158025" cy="164225"/>
          </a:xfrm>
          <a:custGeom>
            <a:rect b="b" l="l" r="r" t="t"/>
            <a:pathLst>
              <a:path extrusionOk="0" h="6569" w="6321">
                <a:moveTo>
                  <a:pt x="2954" y="86"/>
                </a:moveTo>
                <a:cubicBezTo>
                  <a:pt x="2001" y="86"/>
                  <a:pt x="-150" y="-257"/>
                  <a:pt x="151" y="647"/>
                </a:cubicBezTo>
                <a:cubicBezTo>
                  <a:pt x="873" y="2811"/>
                  <a:pt x="2178" y="7519"/>
                  <a:pt x="4076" y="6253"/>
                </a:cubicBezTo>
                <a:cubicBezTo>
                  <a:pt x="5404" y="5367"/>
                  <a:pt x="6886" y="2897"/>
                  <a:pt x="5757" y="1768"/>
                </a:cubicBezTo>
                <a:cubicBezTo>
                  <a:pt x="5083" y="1094"/>
                  <a:pt x="3628" y="1881"/>
                  <a:pt x="2954" y="120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Google Shape;222;p41"/>
          <p:cNvSpPr/>
          <p:nvPr/>
        </p:nvSpPr>
        <p:spPr>
          <a:xfrm>
            <a:off x="4461880" y="1527625"/>
            <a:ext cx="157900" cy="110200"/>
          </a:xfrm>
          <a:custGeom>
            <a:rect b="b" l="l" r="r" t="t"/>
            <a:pathLst>
              <a:path extrusionOk="0" h="4408" w="6316">
                <a:moveTo>
                  <a:pt x="3720" y="2803"/>
                </a:moveTo>
                <a:cubicBezTo>
                  <a:pt x="2663" y="2275"/>
                  <a:pt x="1192" y="846"/>
                  <a:pt x="356" y="1682"/>
                </a:cubicBezTo>
                <a:cubicBezTo>
                  <a:pt x="-1067" y="3105"/>
                  <a:pt x="4539" y="5349"/>
                  <a:pt x="5962" y="3925"/>
                </a:cubicBezTo>
                <a:cubicBezTo>
                  <a:pt x="7180" y="2706"/>
                  <a:pt x="4322" y="0"/>
                  <a:pt x="259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Google Shape;223;p41"/>
          <p:cNvSpPr/>
          <p:nvPr/>
        </p:nvSpPr>
        <p:spPr>
          <a:xfrm>
            <a:off x="4340512" y="1878000"/>
            <a:ext cx="143325" cy="233800"/>
          </a:xfrm>
          <a:custGeom>
            <a:rect b="b" l="l" r="r" t="t"/>
            <a:pathLst>
              <a:path extrusionOk="0" h="9352" w="5733">
                <a:moveTo>
                  <a:pt x="3529" y="0"/>
                </a:moveTo>
                <a:cubicBezTo>
                  <a:pt x="1350" y="2180"/>
                  <a:pt x="-1637" y="7995"/>
                  <a:pt x="1287" y="8970"/>
                </a:cubicBezTo>
                <a:cubicBezTo>
                  <a:pt x="2540" y="9388"/>
                  <a:pt x="4794" y="9663"/>
                  <a:pt x="5211" y="8409"/>
                </a:cubicBezTo>
                <a:cubicBezTo>
                  <a:pt x="5941" y="6216"/>
                  <a:pt x="5840" y="1682"/>
                  <a:pt x="3529" y="168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Google Shape;224;p41"/>
          <p:cNvSpPr/>
          <p:nvPr/>
        </p:nvSpPr>
        <p:spPr>
          <a:xfrm>
            <a:off x="4593484" y="1779900"/>
            <a:ext cx="165575" cy="194200"/>
          </a:xfrm>
          <a:custGeom>
            <a:rect b="b" l="l" r="r" t="t"/>
            <a:pathLst>
              <a:path extrusionOk="0" h="7768" w="6623">
                <a:moveTo>
                  <a:pt x="2941" y="0"/>
                </a:moveTo>
                <a:cubicBezTo>
                  <a:pt x="448" y="0"/>
                  <a:pt x="-1160" y="6683"/>
                  <a:pt x="1259" y="7288"/>
                </a:cubicBezTo>
                <a:cubicBezTo>
                  <a:pt x="2900" y="7699"/>
                  <a:pt x="5770" y="8332"/>
                  <a:pt x="6304" y="6727"/>
                </a:cubicBezTo>
                <a:cubicBezTo>
                  <a:pt x="6942" y="4809"/>
                  <a:pt x="4962" y="1682"/>
                  <a:pt x="2941" y="168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Google Shape;225;p41"/>
          <p:cNvSpPr/>
          <p:nvPr/>
        </p:nvSpPr>
        <p:spPr>
          <a:xfrm>
            <a:off x="4488830" y="2200350"/>
            <a:ext cx="177450" cy="105675"/>
          </a:xfrm>
          <a:custGeom>
            <a:rect b="b" l="l" r="r" t="t"/>
            <a:pathLst>
              <a:path extrusionOk="0" h="4227" w="7098">
                <a:moveTo>
                  <a:pt x="399" y="1121"/>
                </a:moveTo>
                <a:cubicBezTo>
                  <a:pt x="-1196" y="2719"/>
                  <a:pt x="4546" y="4933"/>
                  <a:pt x="6566" y="3924"/>
                </a:cubicBezTo>
                <a:cubicBezTo>
                  <a:pt x="8472" y="2972"/>
                  <a:pt x="3651" y="0"/>
                  <a:pt x="152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Google Shape;226;p41"/>
          <p:cNvSpPr/>
          <p:nvPr/>
        </p:nvSpPr>
        <p:spPr>
          <a:xfrm>
            <a:off x="4746927" y="2130275"/>
            <a:ext cx="161075" cy="207000"/>
          </a:xfrm>
          <a:custGeom>
            <a:rect b="b" l="l" r="r" t="t"/>
            <a:pathLst>
              <a:path extrusionOk="0" h="8280" w="6443">
                <a:moveTo>
                  <a:pt x="4651" y="1121"/>
                </a:moveTo>
                <a:cubicBezTo>
                  <a:pt x="2055" y="1121"/>
                  <a:pt x="-1433" y="6408"/>
                  <a:pt x="727" y="7849"/>
                </a:cubicBezTo>
                <a:cubicBezTo>
                  <a:pt x="3314" y="9575"/>
                  <a:pt x="7971" y="2199"/>
                  <a:pt x="577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Google Shape;227;p41"/>
          <p:cNvSpPr txBox="1"/>
          <p:nvPr/>
        </p:nvSpPr>
        <p:spPr>
          <a:xfrm>
            <a:off x="3742000" y="981050"/>
            <a:ext cx="16398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Zdecor’s mobile app</a:t>
            </a:r>
            <a:endParaRPr/>
          </a:p>
        </p:txBody>
      </p:sp>
      <p:sp>
        <p:nvSpPr>
          <p:cNvPr id="228" name="Google Shape;228;p41"/>
          <p:cNvSpPr/>
          <p:nvPr/>
        </p:nvSpPr>
        <p:spPr>
          <a:xfrm>
            <a:off x="722933" y="3583657"/>
            <a:ext cx="552550" cy="480700"/>
          </a:xfrm>
          <a:custGeom>
            <a:rect b="b" l="l" r="r" t="t"/>
            <a:pathLst>
              <a:path extrusionOk="0" h="19228" w="22102">
                <a:moveTo>
                  <a:pt x="10325" y="19228"/>
                </a:moveTo>
                <a:cubicBezTo>
                  <a:pt x="6625" y="18171"/>
                  <a:pt x="989" y="17395"/>
                  <a:pt x="234" y="13622"/>
                </a:cubicBezTo>
                <a:cubicBezTo>
                  <a:pt x="-638" y="9267"/>
                  <a:pt x="1726" y="3953"/>
                  <a:pt x="5280" y="1289"/>
                </a:cubicBezTo>
                <a:cubicBezTo>
                  <a:pt x="9726" y="-2043"/>
                  <a:pt x="18913" y="1737"/>
                  <a:pt x="20976" y="6895"/>
                </a:cubicBezTo>
                <a:cubicBezTo>
                  <a:pt x="22019" y="9503"/>
                  <a:pt x="22426" y="12639"/>
                  <a:pt x="21537" y="15304"/>
                </a:cubicBezTo>
                <a:cubicBezTo>
                  <a:pt x="20340" y="18893"/>
                  <a:pt x="14670" y="19228"/>
                  <a:pt x="10886" y="1922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Google Shape;229;p41"/>
          <p:cNvSpPr/>
          <p:nvPr/>
        </p:nvSpPr>
        <p:spPr>
          <a:xfrm>
            <a:off x="882950" y="3840100"/>
            <a:ext cx="311525" cy="135525"/>
          </a:xfrm>
          <a:custGeom>
            <a:rect b="b" l="l" r="r" t="t"/>
            <a:pathLst>
              <a:path extrusionOk="0" h="5421" w="12461">
                <a:moveTo>
                  <a:pt x="0" y="561"/>
                </a:moveTo>
                <a:cubicBezTo>
                  <a:pt x="2846" y="3407"/>
                  <a:pt x="7394" y="6320"/>
                  <a:pt x="11212" y="5046"/>
                </a:cubicBezTo>
                <a:cubicBezTo>
                  <a:pt x="12846" y="4501"/>
                  <a:pt x="12333" y="1723"/>
                  <a:pt x="1233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Google Shape;230;p41"/>
          <p:cNvSpPr/>
          <p:nvPr/>
        </p:nvSpPr>
        <p:spPr>
          <a:xfrm>
            <a:off x="885384" y="3666703"/>
            <a:ext cx="51025" cy="103325"/>
          </a:xfrm>
          <a:custGeom>
            <a:rect b="b" l="l" r="r" t="t"/>
            <a:pathLst>
              <a:path extrusionOk="0" h="4133" w="2041">
                <a:moveTo>
                  <a:pt x="463" y="4133"/>
                </a:moveTo>
                <a:cubicBezTo>
                  <a:pt x="463" y="2825"/>
                  <a:pt x="-462" y="1133"/>
                  <a:pt x="463" y="209"/>
                </a:cubicBezTo>
                <a:cubicBezTo>
                  <a:pt x="1299" y="-626"/>
                  <a:pt x="2767" y="3573"/>
                  <a:pt x="1585" y="357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Google Shape;231;p41"/>
          <p:cNvSpPr/>
          <p:nvPr/>
        </p:nvSpPr>
        <p:spPr>
          <a:xfrm>
            <a:off x="1093175" y="3713975"/>
            <a:ext cx="37925" cy="74050"/>
          </a:xfrm>
          <a:custGeom>
            <a:rect b="b" l="l" r="r" t="t"/>
            <a:pathLst>
              <a:path extrusionOk="0" h="2962" w="1517">
                <a:moveTo>
                  <a:pt x="0" y="0"/>
                </a:moveTo>
                <a:cubicBezTo>
                  <a:pt x="0" y="1006"/>
                  <a:pt x="166" y="3121"/>
                  <a:pt x="1121" y="2803"/>
                </a:cubicBezTo>
                <a:cubicBezTo>
                  <a:pt x="1914" y="2539"/>
                  <a:pt x="836" y="560"/>
                  <a:pt x="0" y="56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Google Shape;232;p41"/>
          <p:cNvSpPr/>
          <p:nvPr/>
        </p:nvSpPr>
        <p:spPr>
          <a:xfrm>
            <a:off x="872743" y="3999422"/>
            <a:ext cx="570800" cy="597500"/>
          </a:xfrm>
          <a:custGeom>
            <a:rect b="b" l="l" r="r" t="t"/>
            <a:pathLst>
              <a:path extrusionOk="0" h="23900" w="22832">
                <a:moveTo>
                  <a:pt x="408" y="21657"/>
                </a:moveTo>
                <a:cubicBezTo>
                  <a:pt x="408" y="16421"/>
                  <a:pt x="-689" y="10927"/>
                  <a:pt x="968" y="5960"/>
                </a:cubicBezTo>
                <a:cubicBezTo>
                  <a:pt x="2451" y="1514"/>
                  <a:pt x="9316" y="-784"/>
                  <a:pt x="13862" y="354"/>
                </a:cubicBezTo>
                <a:cubicBezTo>
                  <a:pt x="22010" y="2393"/>
                  <a:pt x="22832" y="15501"/>
                  <a:pt x="22832" y="239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Google Shape;233;p41"/>
          <p:cNvSpPr/>
          <p:nvPr/>
        </p:nvSpPr>
        <p:spPr>
          <a:xfrm>
            <a:off x="1387475" y="3878589"/>
            <a:ext cx="527875" cy="424000"/>
          </a:xfrm>
          <a:custGeom>
            <a:rect b="b" l="l" r="r" t="t"/>
            <a:pathLst>
              <a:path extrusionOk="0" h="16960" w="21115">
                <a:moveTo>
                  <a:pt x="0" y="11915"/>
                </a:moveTo>
                <a:cubicBezTo>
                  <a:pt x="4564" y="8492"/>
                  <a:pt x="9568" y="5677"/>
                  <a:pt x="14576" y="2945"/>
                </a:cubicBezTo>
                <a:cubicBezTo>
                  <a:pt x="16496" y="1898"/>
                  <a:pt x="20051" y="-1372"/>
                  <a:pt x="20743" y="703"/>
                </a:cubicBezTo>
                <a:cubicBezTo>
                  <a:pt x="23385" y="8625"/>
                  <a:pt x="7587" y="11055"/>
                  <a:pt x="1682" y="1696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Google Shape;234;p41"/>
          <p:cNvSpPr/>
          <p:nvPr/>
        </p:nvSpPr>
        <p:spPr>
          <a:xfrm>
            <a:off x="536841" y="4186447"/>
            <a:ext cx="346100" cy="104925"/>
          </a:xfrm>
          <a:custGeom>
            <a:rect b="b" l="l" r="r" t="t"/>
            <a:pathLst>
              <a:path extrusionOk="0" h="4197" w="13844">
                <a:moveTo>
                  <a:pt x="12723" y="1282"/>
                </a:moveTo>
                <a:cubicBezTo>
                  <a:pt x="8607" y="1282"/>
                  <a:pt x="4071" y="-1117"/>
                  <a:pt x="389" y="722"/>
                </a:cubicBezTo>
                <a:cubicBezTo>
                  <a:pt x="-1049" y="1440"/>
                  <a:pt x="2789" y="3016"/>
                  <a:pt x="4314" y="3525"/>
                </a:cubicBezTo>
                <a:cubicBezTo>
                  <a:pt x="7333" y="4532"/>
                  <a:pt x="10662" y="4085"/>
                  <a:pt x="13844" y="408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Google Shape;235;p41"/>
          <p:cNvSpPr/>
          <p:nvPr/>
        </p:nvSpPr>
        <p:spPr>
          <a:xfrm>
            <a:off x="1947517" y="3401747"/>
            <a:ext cx="228425" cy="326225"/>
          </a:xfrm>
          <a:custGeom>
            <a:rect b="b" l="l" r="r" t="t"/>
            <a:pathLst>
              <a:path extrusionOk="0" h="13049" w="9137">
                <a:moveTo>
                  <a:pt x="7871" y="156"/>
                </a:moveTo>
                <a:cubicBezTo>
                  <a:pt x="4751" y="-468"/>
                  <a:pt x="-1667" y="4072"/>
                  <a:pt x="583" y="6322"/>
                </a:cubicBezTo>
                <a:cubicBezTo>
                  <a:pt x="2672" y="8411"/>
                  <a:pt x="9572" y="6228"/>
                  <a:pt x="8992" y="9125"/>
                </a:cubicBezTo>
                <a:cubicBezTo>
                  <a:pt x="8574" y="11214"/>
                  <a:pt x="3947" y="10919"/>
                  <a:pt x="3947" y="130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Google Shape;236;p41"/>
          <p:cNvSpPr/>
          <p:nvPr/>
        </p:nvSpPr>
        <p:spPr>
          <a:xfrm>
            <a:off x="1976125" y="3335575"/>
            <a:ext cx="241725" cy="488400"/>
          </a:xfrm>
          <a:custGeom>
            <a:rect b="b" l="l" r="r" t="t"/>
            <a:pathLst>
              <a:path extrusionOk="0" h="19536" w="9669">
                <a:moveTo>
                  <a:pt x="0" y="0"/>
                </a:moveTo>
                <a:cubicBezTo>
                  <a:pt x="732" y="5864"/>
                  <a:pt x="3736" y="11212"/>
                  <a:pt x="5606" y="16818"/>
                </a:cubicBezTo>
                <a:cubicBezTo>
                  <a:pt x="6032" y="18096"/>
                  <a:pt x="8016" y="20013"/>
                  <a:pt x="8969" y="19060"/>
                </a:cubicBezTo>
                <a:cubicBezTo>
                  <a:pt x="11333" y="16696"/>
                  <a:pt x="5980" y="13080"/>
                  <a:pt x="4484" y="10090"/>
                </a:cubicBezTo>
                <a:cubicBezTo>
                  <a:pt x="3024" y="7171"/>
                  <a:pt x="2870" y="3426"/>
                  <a:pt x="560" y="112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Google Shape;237;p41"/>
          <p:cNvSpPr/>
          <p:nvPr/>
        </p:nvSpPr>
        <p:spPr>
          <a:xfrm>
            <a:off x="1556476" y="3099050"/>
            <a:ext cx="863000" cy="867200"/>
          </a:xfrm>
          <a:custGeom>
            <a:rect b="b" l="l" r="r" t="t"/>
            <a:pathLst>
              <a:path extrusionOk="0" h="34688" w="34520">
                <a:moveTo>
                  <a:pt x="30801" y="31885"/>
                </a:moveTo>
                <a:cubicBezTo>
                  <a:pt x="26870" y="37125"/>
                  <a:pt x="17396" y="32832"/>
                  <a:pt x="11180" y="30763"/>
                </a:cubicBezTo>
                <a:cubicBezTo>
                  <a:pt x="2602" y="27907"/>
                  <a:pt x="-3622" y="11369"/>
                  <a:pt x="2771" y="4976"/>
                </a:cubicBezTo>
                <a:cubicBezTo>
                  <a:pt x="9251" y="-1504"/>
                  <a:pt x="26142" y="-2099"/>
                  <a:pt x="30240" y="6097"/>
                </a:cubicBezTo>
                <a:cubicBezTo>
                  <a:pt x="34502" y="14621"/>
                  <a:pt x="36979" y="27949"/>
                  <a:pt x="30240" y="3468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Google Shape;238;p41"/>
          <p:cNvSpPr/>
          <p:nvPr/>
        </p:nvSpPr>
        <p:spPr>
          <a:xfrm>
            <a:off x="2060200" y="4148425"/>
            <a:ext cx="70075" cy="490525"/>
          </a:xfrm>
          <a:custGeom>
            <a:rect b="b" l="l" r="r" t="t"/>
            <a:pathLst>
              <a:path extrusionOk="0" h="19621" w="2803">
                <a:moveTo>
                  <a:pt x="0" y="0"/>
                </a:moveTo>
                <a:cubicBezTo>
                  <a:pt x="934" y="6540"/>
                  <a:pt x="2803" y="13014"/>
                  <a:pt x="2803" y="1962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Google Shape;239;p41"/>
          <p:cNvSpPr/>
          <p:nvPr/>
        </p:nvSpPr>
        <p:spPr>
          <a:xfrm>
            <a:off x="2074225" y="4074821"/>
            <a:ext cx="453025" cy="564125"/>
          </a:xfrm>
          <a:custGeom>
            <a:rect b="b" l="l" r="r" t="t"/>
            <a:pathLst>
              <a:path extrusionOk="0" h="22565" w="18121">
                <a:moveTo>
                  <a:pt x="0" y="2944"/>
                </a:moveTo>
                <a:cubicBezTo>
                  <a:pt x="5746" y="2124"/>
                  <a:pt x="13273" y="-2282"/>
                  <a:pt x="17378" y="1823"/>
                </a:cubicBezTo>
                <a:cubicBezTo>
                  <a:pt x="18964" y="3409"/>
                  <a:pt x="17378" y="6308"/>
                  <a:pt x="17378" y="8550"/>
                </a:cubicBezTo>
                <a:cubicBezTo>
                  <a:pt x="17378" y="13225"/>
                  <a:pt x="17939" y="17890"/>
                  <a:pt x="17939" y="2256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Google Shape;240;p41"/>
          <p:cNvSpPr/>
          <p:nvPr/>
        </p:nvSpPr>
        <p:spPr>
          <a:xfrm>
            <a:off x="2137169" y="4191290"/>
            <a:ext cx="379750" cy="377575"/>
          </a:xfrm>
          <a:custGeom>
            <a:rect b="b" l="l" r="r" t="t"/>
            <a:pathLst>
              <a:path extrusionOk="0" h="15103" w="15190">
                <a:moveTo>
                  <a:pt x="285" y="3891"/>
                </a:moveTo>
                <a:cubicBezTo>
                  <a:pt x="1787" y="2689"/>
                  <a:pt x="3505" y="1696"/>
                  <a:pt x="5330" y="1088"/>
                </a:cubicBezTo>
                <a:cubicBezTo>
                  <a:pt x="6234" y="787"/>
                  <a:pt x="8926" y="0"/>
                  <a:pt x="8133" y="528"/>
                </a:cubicBezTo>
                <a:cubicBezTo>
                  <a:pt x="5890" y="2023"/>
                  <a:pt x="3023" y="2857"/>
                  <a:pt x="1406" y="5013"/>
                </a:cubicBezTo>
                <a:cubicBezTo>
                  <a:pt x="1183" y="5311"/>
                  <a:pt x="0" y="6504"/>
                  <a:pt x="285" y="6694"/>
                </a:cubicBezTo>
                <a:cubicBezTo>
                  <a:pt x="3565" y="8880"/>
                  <a:pt x="8155" y="6130"/>
                  <a:pt x="12057" y="5573"/>
                </a:cubicBezTo>
                <a:cubicBezTo>
                  <a:pt x="12982" y="5441"/>
                  <a:pt x="15520" y="4912"/>
                  <a:pt x="14860" y="5573"/>
                </a:cubicBezTo>
                <a:cubicBezTo>
                  <a:pt x="12551" y="7887"/>
                  <a:pt x="9171" y="8805"/>
                  <a:pt x="6451" y="10619"/>
                </a:cubicBezTo>
                <a:cubicBezTo>
                  <a:pt x="5198" y="11455"/>
                  <a:pt x="1463" y="11795"/>
                  <a:pt x="2527" y="12861"/>
                </a:cubicBezTo>
                <a:cubicBezTo>
                  <a:pt x="4323" y="14660"/>
                  <a:pt x="9815" y="12561"/>
                  <a:pt x="9815" y="1510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Google Shape;241;p41"/>
          <p:cNvSpPr/>
          <p:nvPr/>
        </p:nvSpPr>
        <p:spPr>
          <a:xfrm>
            <a:off x="6685150" y="1163250"/>
            <a:ext cx="14025" cy="1219300"/>
          </a:xfrm>
          <a:custGeom>
            <a:rect b="b" l="l" r="r" t="t"/>
            <a:pathLst>
              <a:path extrusionOk="0" h="48772" w="561">
                <a:moveTo>
                  <a:pt x="0" y="0"/>
                </a:moveTo>
                <a:cubicBezTo>
                  <a:pt x="0" y="16258"/>
                  <a:pt x="561" y="32514"/>
                  <a:pt x="561" y="487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Google Shape;242;p41"/>
          <p:cNvSpPr/>
          <p:nvPr/>
        </p:nvSpPr>
        <p:spPr>
          <a:xfrm>
            <a:off x="6727200" y="1093929"/>
            <a:ext cx="1597700" cy="1260600"/>
          </a:xfrm>
          <a:custGeom>
            <a:rect b="b" l="l" r="r" t="t"/>
            <a:pathLst>
              <a:path extrusionOk="0" h="50424" w="63908">
                <a:moveTo>
                  <a:pt x="0" y="2773"/>
                </a:moveTo>
                <a:cubicBezTo>
                  <a:pt x="15885" y="2773"/>
                  <a:pt x="32580" y="-2806"/>
                  <a:pt x="47651" y="2212"/>
                </a:cubicBezTo>
                <a:cubicBezTo>
                  <a:pt x="52261" y="3747"/>
                  <a:pt x="59532" y="-1831"/>
                  <a:pt x="62226" y="2212"/>
                </a:cubicBezTo>
                <a:cubicBezTo>
                  <a:pt x="65335" y="6877"/>
                  <a:pt x="62226" y="13424"/>
                  <a:pt x="62226" y="19030"/>
                </a:cubicBezTo>
                <a:cubicBezTo>
                  <a:pt x="62226" y="29510"/>
                  <a:pt x="63908" y="39944"/>
                  <a:pt x="63908" y="5042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Google Shape;243;p41"/>
          <p:cNvSpPr/>
          <p:nvPr/>
        </p:nvSpPr>
        <p:spPr>
          <a:xfrm>
            <a:off x="6777460" y="1317400"/>
            <a:ext cx="624600" cy="401650"/>
          </a:xfrm>
          <a:custGeom>
            <a:rect b="b" l="l" r="r" t="t"/>
            <a:pathLst>
              <a:path extrusionOk="0" h="16066" w="24984">
                <a:moveTo>
                  <a:pt x="793" y="0"/>
                </a:moveTo>
                <a:cubicBezTo>
                  <a:pt x="793" y="5285"/>
                  <a:pt x="-1980" y="14026"/>
                  <a:pt x="3035" y="15697"/>
                </a:cubicBezTo>
                <a:cubicBezTo>
                  <a:pt x="6651" y="16902"/>
                  <a:pt x="10549" y="14379"/>
                  <a:pt x="14247" y="13455"/>
                </a:cubicBezTo>
                <a:cubicBezTo>
                  <a:pt x="17198" y="12718"/>
                  <a:pt x="22479" y="14724"/>
                  <a:pt x="23217" y="11773"/>
                </a:cubicBezTo>
                <a:cubicBezTo>
                  <a:pt x="24078" y="8329"/>
                  <a:pt x="26585" y="2244"/>
                  <a:pt x="23217" y="1122"/>
                </a:cubicBezTo>
                <a:cubicBezTo>
                  <a:pt x="16480" y="-1122"/>
                  <a:pt x="9015" y="1122"/>
                  <a:pt x="1914" y="112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Google Shape;244;p41"/>
          <p:cNvSpPr txBox="1"/>
          <p:nvPr/>
        </p:nvSpPr>
        <p:spPr>
          <a:xfrm>
            <a:off x="6853325" y="1821950"/>
            <a:ext cx="528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1"/>
          <p:cNvSpPr/>
          <p:nvPr/>
        </p:nvSpPr>
        <p:spPr>
          <a:xfrm>
            <a:off x="6867350" y="1833964"/>
            <a:ext cx="693350" cy="605850"/>
          </a:xfrm>
          <a:custGeom>
            <a:rect b="b" l="l" r="r" t="t"/>
            <a:pathLst>
              <a:path extrusionOk="0" h="24234" w="27734">
                <a:moveTo>
                  <a:pt x="0" y="2883"/>
                </a:moveTo>
                <a:cubicBezTo>
                  <a:pt x="1364" y="6976"/>
                  <a:pt x="2988" y="11005"/>
                  <a:pt x="3924" y="15216"/>
                </a:cubicBezTo>
                <a:cubicBezTo>
                  <a:pt x="4544" y="18006"/>
                  <a:pt x="2894" y="22721"/>
                  <a:pt x="5606" y="23625"/>
                </a:cubicBezTo>
                <a:cubicBezTo>
                  <a:pt x="12108" y="25792"/>
                  <a:pt x="20305" y="20358"/>
                  <a:pt x="24106" y="14655"/>
                </a:cubicBezTo>
                <a:cubicBezTo>
                  <a:pt x="26321" y="11331"/>
                  <a:pt x="29467" y="5379"/>
                  <a:pt x="26348" y="2883"/>
                </a:cubicBezTo>
                <a:cubicBezTo>
                  <a:pt x="19913" y="-2266"/>
                  <a:pt x="9923" y="1201"/>
                  <a:pt x="1682" y="12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Google Shape;246;p41"/>
          <p:cNvSpPr txBox="1"/>
          <p:nvPr/>
        </p:nvSpPr>
        <p:spPr>
          <a:xfrm>
            <a:off x="7526050" y="1331425"/>
            <a:ext cx="624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endParaRPr/>
          </a:p>
        </p:txBody>
      </p:sp>
      <p:sp>
        <p:nvSpPr>
          <p:cNvPr id="247" name="Google Shape;247;p41"/>
          <p:cNvSpPr txBox="1"/>
          <p:nvPr/>
        </p:nvSpPr>
        <p:spPr>
          <a:xfrm>
            <a:off x="7610150" y="1934075"/>
            <a:ext cx="552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chair</a:t>
            </a:r>
            <a:endParaRPr/>
          </a:p>
        </p:txBody>
      </p:sp>
      <p:sp>
        <p:nvSpPr>
          <p:cNvPr id="248" name="Google Shape;248;p41"/>
          <p:cNvSpPr/>
          <p:nvPr/>
        </p:nvSpPr>
        <p:spPr>
          <a:xfrm>
            <a:off x="3784050" y="3306805"/>
            <a:ext cx="1047150" cy="775175"/>
          </a:xfrm>
          <a:custGeom>
            <a:rect b="b" l="l" r="r" t="t"/>
            <a:pathLst>
              <a:path extrusionOk="0" h="31007" w="41886">
                <a:moveTo>
                  <a:pt x="0" y="1151"/>
                </a:moveTo>
                <a:cubicBezTo>
                  <a:pt x="673" y="7886"/>
                  <a:pt x="1130" y="14656"/>
                  <a:pt x="2242" y="21332"/>
                </a:cubicBezTo>
                <a:cubicBezTo>
                  <a:pt x="2550" y="23184"/>
                  <a:pt x="1475" y="25610"/>
                  <a:pt x="2803" y="26938"/>
                </a:cubicBezTo>
                <a:cubicBezTo>
                  <a:pt x="4785" y="28920"/>
                  <a:pt x="8493" y="26258"/>
                  <a:pt x="11212" y="26938"/>
                </a:cubicBezTo>
                <a:cubicBezTo>
                  <a:pt x="15479" y="28005"/>
                  <a:pt x="19752" y="29119"/>
                  <a:pt x="24106" y="29741"/>
                </a:cubicBezTo>
                <a:cubicBezTo>
                  <a:pt x="27995" y="30297"/>
                  <a:pt x="31950" y="30302"/>
                  <a:pt x="35878" y="30302"/>
                </a:cubicBezTo>
                <a:cubicBezTo>
                  <a:pt x="37560" y="30302"/>
                  <a:pt x="40172" y="31806"/>
                  <a:pt x="40924" y="30302"/>
                </a:cubicBezTo>
                <a:cubicBezTo>
                  <a:pt x="43187" y="25777"/>
                  <a:pt x="40634" y="20156"/>
                  <a:pt x="39802" y="15166"/>
                </a:cubicBezTo>
                <a:cubicBezTo>
                  <a:pt x="39217" y="11659"/>
                  <a:pt x="42291" y="6343"/>
                  <a:pt x="39242" y="4514"/>
                </a:cubicBezTo>
                <a:cubicBezTo>
                  <a:pt x="28765" y="-1769"/>
                  <a:pt x="15020" y="590"/>
                  <a:pt x="2803" y="59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Google Shape;249;p41"/>
          <p:cNvSpPr/>
          <p:nvPr/>
        </p:nvSpPr>
        <p:spPr>
          <a:xfrm>
            <a:off x="4386700" y="3650400"/>
            <a:ext cx="877925" cy="404575"/>
          </a:xfrm>
          <a:custGeom>
            <a:rect b="b" l="l" r="r" t="t"/>
            <a:pathLst>
              <a:path extrusionOk="0" h="16183" w="35117">
                <a:moveTo>
                  <a:pt x="15136" y="1982"/>
                </a:moveTo>
                <a:cubicBezTo>
                  <a:pt x="21116" y="1982"/>
                  <a:pt x="28847" y="-2246"/>
                  <a:pt x="33075" y="1982"/>
                </a:cubicBezTo>
                <a:cubicBezTo>
                  <a:pt x="34535" y="3442"/>
                  <a:pt x="33232" y="6125"/>
                  <a:pt x="33636" y="8149"/>
                </a:cubicBezTo>
                <a:cubicBezTo>
                  <a:pt x="34081" y="10378"/>
                  <a:pt x="35476" y="12720"/>
                  <a:pt x="34757" y="14876"/>
                </a:cubicBezTo>
                <a:cubicBezTo>
                  <a:pt x="33927" y="17364"/>
                  <a:pt x="29531" y="15437"/>
                  <a:pt x="26908" y="15437"/>
                </a:cubicBezTo>
                <a:cubicBezTo>
                  <a:pt x="17931" y="15437"/>
                  <a:pt x="8977" y="14315"/>
                  <a:pt x="0" y="143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Google Shape;250;p41"/>
          <p:cNvSpPr/>
          <p:nvPr/>
        </p:nvSpPr>
        <p:spPr>
          <a:xfrm>
            <a:off x="3962475" y="3873899"/>
            <a:ext cx="396175" cy="350275"/>
          </a:xfrm>
          <a:custGeom>
            <a:rect b="b" l="l" r="r" t="t"/>
            <a:pathLst>
              <a:path extrusionOk="0" h="14011" w="15847">
                <a:moveTo>
                  <a:pt x="15847" y="5375"/>
                </a:moveTo>
                <a:cubicBezTo>
                  <a:pt x="13644" y="1518"/>
                  <a:pt x="7823" y="-748"/>
                  <a:pt x="3514" y="330"/>
                </a:cubicBezTo>
                <a:cubicBezTo>
                  <a:pt x="-6" y="1211"/>
                  <a:pt x="-995" y="8148"/>
                  <a:pt x="1272" y="10981"/>
                </a:cubicBezTo>
                <a:cubicBezTo>
                  <a:pt x="3653" y="13957"/>
                  <a:pt x="8869" y="14431"/>
                  <a:pt x="12484" y="13224"/>
                </a:cubicBezTo>
                <a:cubicBezTo>
                  <a:pt x="15196" y="12319"/>
                  <a:pt x="14166" y="7674"/>
                  <a:pt x="14166" y="48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Google Shape;251;p41"/>
          <p:cNvSpPr/>
          <p:nvPr/>
        </p:nvSpPr>
        <p:spPr>
          <a:xfrm>
            <a:off x="4861540" y="3980250"/>
            <a:ext cx="270450" cy="304100"/>
          </a:xfrm>
          <a:custGeom>
            <a:rect b="b" l="l" r="r" t="t"/>
            <a:pathLst>
              <a:path extrusionOk="0" h="12164" w="10818">
                <a:moveTo>
                  <a:pt x="9596" y="1121"/>
                </a:moveTo>
                <a:cubicBezTo>
                  <a:pt x="7167" y="1121"/>
                  <a:pt x="4329" y="-227"/>
                  <a:pt x="2308" y="1121"/>
                </a:cubicBezTo>
                <a:cubicBezTo>
                  <a:pt x="-353" y="2896"/>
                  <a:pt x="-587" y="7990"/>
                  <a:pt x="1187" y="10652"/>
                </a:cubicBezTo>
                <a:cubicBezTo>
                  <a:pt x="2435" y="12524"/>
                  <a:pt x="6042" y="12460"/>
                  <a:pt x="7914" y="11212"/>
                </a:cubicBezTo>
                <a:cubicBezTo>
                  <a:pt x="11119" y="9075"/>
                  <a:pt x="10717" y="3852"/>
                  <a:pt x="107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Google Shape;252;p41"/>
          <p:cNvSpPr txBox="1"/>
          <p:nvPr/>
        </p:nvSpPr>
        <p:spPr>
          <a:xfrm>
            <a:off x="3882150" y="3475725"/>
            <a:ext cx="819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delivery</a:t>
            </a:r>
            <a:endParaRPr/>
          </a:p>
        </p:txBody>
      </p:sp>
      <p:sp>
        <p:nvSpPr>
          <p:cNvPr id="253" name="Google Shape;253;p41"/>
          <p:cNvSpPr/>
          <p:nvPr/>
        </p:nvSpPr>
        <p:spPr>
          <a:xfrm>
            <a:off x="6473845" y="3168941"/>
            <a:ext cx="856000" cy="723950"/>
          </a:xfrm>
          <a:custGeom>
            <a:rect b="b" l="l" r="r" t="t"/>
            <a:pathLst>
              <a:path extrusionOk="0" h="28958" w="34240">
                <a:moveTo>
                  <a:pt x="34240" y="7225"/>
                </a:moveTo>
                <a:cubicBezTo>
                  <a:pt x="26341" y="1959"/>
                  <a:pt x="14350" y="-2705"/>
                  <a:pt x="6210" y="2180"/>
                </a:cubicBezTo>
                <a:cubicBezTo>
                  <a:pt x="-429" y="6164"/>
                  <a:pt x="-1801" y="18970"/>
                  <a:pt x="2846" y="25164"/>
                </a:cubicBezTo>
                <a:cubicBezTo>
                  <a:pt x="8009" y="32047"/>
                  <a:pt x="20938" y="27891"/>
                  <a:pt x="28634" y="24043"/>
                </a:cubicBezTo>
                <a:cubicBezTo>
                  <a:pt x="33662" y="21529"/>
                  <a:pt x="33118" y="13407"/>
                  <a:pt x="33118" y="778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Google Shape;254;p41"/>
          <p:cNvSpPr/>
          <p:nvPr/>
        </p:nvSpPr>
        <p:spPr>
          <a:xfrm>
            <a:off x="6713175" y="3475725"/>
            <a:ext cx="392425" cy="248425"/>
          </a:xfrm>
          <a:custGeom>
            <a:rect b="b" l="l" r="r" t="t"/>
            <a:pathLst>
              <a:path extrusionOk="0" h="9937" w="15697">
                <a:moveTo>
                  <a:pt x="0" y="5045"/>
                </a:moveTo>
                <a:cubicBezTo>
                  <a:pt x="2232" y="8395"/>
                  <a:pt x="7394" y="10804"/>
                  <a:pt x="11212" y="9530"/>
                </a:cubicBezTo>
                <a:cubicBezTo>
                  <a:pt x="14543" y="8419"/>
                  <a:pt x="15697" y="3511"/>
                  <a:pt x="1569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Google Shape;255;p41"/>
          <p:cNvSpPr/>
          <p:nvPr/>
        </p:nvSpPr>
        <p:spPr>
          <a:xfrm>
            <a:off x="6693950" y="3398645"/>
            <a:ext cx="47250" cy="21000"/>
          </a:xfrm>
          <a:custGeom>
            <a:rect b="b" l="l" r="r" t="t"/>
            <a:pathLst>
              <a:path extrusionOk="0" h="840" w="1890">
                <a:moveTo>
                  <a:pt x="1890" y="280"/>
                </a:moveTo>
                <a:cubicBezTo>
                  <a:pt x="1703" y="-280"/>
                  <a:pt x="-209" y="423"/>
                  <a:pt x="209" y="84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Google Shape;256;p41"/>
          <p:cNvSpPr/>
          <p:nvPr/>
        </p:nvSpPr>
        <p:spPr>
          <a:xfrm>
            <a:off x="7000488" y="3307525"/>
            <a:ext cx="57475" cy="64250"/>
          </a:xfrm>
          <a:custGeom>
            <a:rect b="b" l="l" r="r" t="t"/>
            <a:pathLst>
              <a:path extrusionOk="0" h="2570" w="2299">
                <a:moveTo>
                  <a:pt x="840" y="0"/>
                </a:moveTo>
                <a:cubicBezTo>
                  <a:pt x="560" y="1122"/>
                  <a:pt x="0" y="1122"/>
                  <a:pt x="280" y="2243"/>
                </a:cubicBezTo>
                <a:cubicBezTo>
                  <a:pt x="443" y="2897"/>
                  <a:pt x="2636" y="1122"/>
                  <a:pt x="1962" y="112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Google Shape;257;p41"/>
          <p:cNvSpPr/>
          <p:nvPr/>
        </p:nvSpPr>
        <p:spPr>
          <a:xfrm>
            <a:off x="6657125" y="3803080"/>
            <a:ext cx="953025" cy="962025"/>
          </a:xfrm>
          <a:custGeom>
            <a:rect b="b" l="l" r="r" t="t"/>
            <a:pathLst>
              <a:path extrusionOk="0" h="38481" w="38121">
                <a:moveTo>
                  <a:pt x="0" y="30072"/>
                </a:moveTo>
                <a:cubicBezTo>
                  <a:pt x="2237" y="23361"/>
                  <a:pt x="2250" y="16042"/>
                  <a:pt x="4485" y="9330"/>
                </a:cubicBezTo>
                <a:cubicBezTo>
                  <a:pt x="5489" y="6316"/>
                  <a:pt x="10251" y="6607"/>
                  <a:pt x="12894" y="4845"/>
                </a:cubicBezTo>
                <a:cubicBezTo>
                  <a:pt x="15957" y="2804"/>
                  <a:pt x="19567" y="-1007"/>
                  <a:pt x="22984" y="360"/>
                </a:cubicBezTo>
                <a:cubicBezTo>
                  <a:pt x="29044" y="2784"/>
                  <a:pt x="28824" y="12089"/>
                  <a:pt x="30833" y="18299"/>
                </a:cubicBezTo>
                <a:cubicBezTo>
                  <a:pt x="33035" y="25104"/>
                  <a:pt x="38121" y="31328"/>
                  <a:pt x="38121" y="384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Google Shape;258;p41"/>
          <p:cNvSpPr txBox="1"/>
          <p:nvPr/>
        </p:nvSpPr>
        <p:spPr>
          <a:xfrm>
            <a:off x="7413925" y="3321550"/>
            <a:ext cx="8829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Yayy now is can see so many cool furniture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